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3"/>
  </p:sldMasterIdLst>
  <p:notesMasterIdLst>
    <p:notesMasterId r:id="rId20"/>
  </p:notesMasterIdLst>
  <p:handoutMasterIdLst>
    <p:handoutMasterId r:id="rId21"/>
  </p:handoutMasterIdLst>
  <p:sldIdLst>
    <p:sldId id="409" r:id="rId4"/>
    <p:sldId id="410" r:id="rId5"/>
    <p:sldId id="519" r:id="rId6"/>
    <p:sldId id="544" r:id="rId7"/>
    <p:sldId id="520" r:id="rId8"/>
    <p:sldId id="545" r:id="rId9"/>
    <p:sldId id="533" r:id="rId10"/>
    <p:sldId id="546" r:id="rId11"/>
    <p:sldId id="535" r:id="rId12"/>
    <p:sldId id="534" r:id="rId13"/>
    <p:sldId id="547" r:id="rId14"/>
    <p:sldId id="548" r:id="rId15"/>
    <p:sldId id="549" r:id="rId16"/>
    <p:sldId id="455" r:id="rId17"/>
    <p:sldId id="486" r:id="rId18"/>
    <p:sldId id="416" r:id="rId19"/>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01" userDrawn="1">
          <p15:clr>
            <a:srgbClr val="A4A3A4"/>
          </p15:clr>
        </p15:guide>
        <p15:guide id="2"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000"/>
    <a:srgbClr val="22B9FE"/>
    <a:srgbClr val="F6CB39"/>
    <a:srgbClr val="F2C538"/>
    <a:srgbClr val="31C3F3"/>
    <a:srgbClr val="59CEF5"/>
    <a:srgbClr val="91DDF9"/>
    <a:srgbClr val="64D1F6"/>
    <a:srgbClr val="FA90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p:scale>
          <a:sx n="100" d="100"/>
          <a:sy n="100" d="100"/>
        </p:scale>
        <p:origin x="-1062" y="-432"/>
      </p:cViewPr>
      <p:guideLst>
        <p:guide orient="horz" pos="2301"/>
        <p:guide pos="390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04.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file:///C:\Users\Administrator\WPSDrive\246263346\WPS&#20113;&#30424;\2024&#20449;&#24687;&#31185;&#25216;&#23454;&#36341;&#25351;&#23548;&#25163;&#20876;&#65288;&#24191;&#35199;&#31185;&#25216;&#20986;&#29256;&#31038;&#65289;\&#31532;&#20116;&#21333;&#20803;%20&#25968;&#25454;&#34920;&#36798;&#25105;&#20570;&#20027;\&#34920;&#26684;&#25968;&#25454;\22&#35838;&#27963;&#21160;&#19968;&#12289;&#20108;.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Administrator\WPSDrive\246263346\WPS&#20113;&#30424;\2024&#20449;&#24687;&#31185;&#25216;&#23454;&#36341;&#25351;&#23548;&#25163;&#20876;&#65288;&#24191;&#35199;&#31185;&#25216;&#20986;&#29256;&#31038;&#65289;\&#31532;&#20116;&#21333;&#20803;%20&#25968;&#25454;&#34920;&#36798;&#25105;&#20570;&#20027;\&#34920;&#26684;&#25968;&#25454;\22&#35838;&#27963;&#21160;&#19968;&#12289;&#20108;.xlsx" TargetMode="Externa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Administrator\WPSDrive\246263346\WPS&#20113;&#30424;\2024&#20449;&#24687;&#31185;&#25216;&#23454;&#36341;&#25351;&#23548;&#25163;&#20876;&#65288;&#24191;&#35199;&#31185;&#25216;&#20986;&#29256;&#31038;&#65289;\&#31532;&#20116;&#21333;&#20803;%20&#25968;&#25454;&#34920;&#36798;&#25105;&#20570;&#20027;\&#34920;&#26684;&#25968;&#25454;\22&#35838;&#27963;&#21160;&#19968;&#12289;&#20108;.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2576767280805"/>
          <c:y val="0.179744324443465"/>
          <c:w val="0.747079576636613"/>
          <c:h val="0.638726030416575"/>
        </c:manualLayout>
      </c:layout>
      <c:lineChart>
        <c:grouping val="standard"/>
        <c:varyColors val="0"/>
        <c:ser>
          <c:idx val="0"/>
          <c:order val="0"/>
          <c:tx>
            <c:strRef>
              <c:f>[22课活动一、二.xlsx]Sheet1!$A$2</c:f>
              <c:strCache>
                <c:ptCount val="1"/>
                <c:pt idx="0">
                  <c:v>壮壮</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[22课活动一、二.xlsx]Sheet1!$B$2:$G$2</c:f>
              <c:numCache>
                <c:formatCode>General</c:formatCode>
                <c:ptCount val="6"/>
                <c:pt idx="0">
                  <c:v>0</c:v>
                </c:pt>
                <c:pt idx="1">
                  <c:v>5</c:v>
                </c:pt>
                <c:pt idx="2">
                  <c:v>12</c:v>
                </c:pt>
                <c:pt idx="3">
                  <c:v>30</c:v>
                </c:pt>
                <c:pt idx="4">
                  <c:v>40</c:v>
                </c:pt>
                <c:pt idx="5">
                  <c:v>66</c:v>
                </c:pt>
              </c:numCache>
            </c:numRef>
          </c:val>
          <c:smooth val="0"/>
        </c:ser>
        <c:ser>
          <c:idx val="1"/>
          <c:order val="1"/>
          <c:tx>
            <c:strRef>
              <c:f>[22课活动一、二.xlsx]Sheet1!$A$3</c:f>
              <c:strCache>
                <c:ptCount val="1"/>
                <c:pt idx="0">
                  <c:v>小美</c:v>
                </c:pt>
              </c:strCache>
            </c:strRef>
          </c:tx>
          <c:spPr>
            <a:ln w="28575" cap="rnd">
              <a:solidFill>
                <a:schemeClr val="accent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[22课活动一、二.xlsx]Sheet1!$B$3:$G$3</c:f>
              <c:numCache>
                <c:formatCode>General</c:formatCode>
                <c:ptCount val="6"/>
                <c:pt idx="0">
                  <c:v>0</c:v>
                </c:pt>
                <c:pt idx="1">
                  <c:v>7</c:v>
                </c:pt>
                <c:pt idx="2">
                  <c:v>15</c:v>
                </c:pt>
                <c:pt idx="3">
                  <c:v>32</c:v>
                </c:pt>
                <c:pt idx="4">
                  <c:v>43</c:v>
                </c:pt>
                <c:pt idx="5">
                  <c:v>72</c:v>
                </c:pt>
              </c:numCache>
            </c:numRef>
          </c:val>
          <c:smooth val="0"/>
        </c:ser>
        <c:ser>
          <c:idx val="2"/>
          <c:order val="2"/>
          <c:tx>
            <c:strRef>
              <c:f>[22课活动一、二.xlsx]Sheet1!$A$4</c:f>
              <c:strCache>
                <c:ptCount val="1"/>
                <c:pt idx="0">
                  <c:v>小桂</c:v>
                </c:pt>
              </c:strCache>
            </c:strRef>
          </c:tx>
          <c:spPr>
            <a:ln w="28575" cap="rnd">
              <a:solidFill>
                <a:srgbClr val="F2BA0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[22课活动一、二.xlsx]Sheet1!$B$4:$G$4</c:f>
              <c:numCache>
                <c:formatCode>General</c:formatCode>
                <c:ptCount val="6"/>
                <c:pt idx="0">
                  <c:v>0</c:v>
                </c:pt>
                <c:pt idx="1">
                  <c:v>6</c:v>
                </c:pt>
                <c:pt idx="2">
                  <c:v>18</c:v>
                </c:pt>
                <c:pt idx="3">
                  <c:v>36</c:v>
                </c:pt>
                <c:pt idx="4">
                  <c:v>46</c:v>
                </c:pt>
                <c:pt idx="5">
                  <c:v>78</c:v>
                </c:pt>
              </c:numCache>
            </c:numRef>
          </c:val>
          <c:smooth val="0"/>
        </c:ser>
        <c:ser>
          <c:idx val="3"/>
          <c:order val="3"/>
          <c:tx>
            <c:strRef>
              <c:f>[22课活动一、二.xlsx]Sheet1!$A$5</c:f>
              <c:strCache>
                <c:ptCount val="1"/>
                <c:pt idx="0">
                  <c:v>小花</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[22课活动一、二.xlsx]Sheet1!$B$5:$G$5</c:f>
              <c:numCache>
                <c:formatCode>General</c:formatCode>
                <c:ptCount val="6"/>
                <c:pt idx="0">
                  <c:v>0</c:v>
                </c:pt>
                <c:pt idx="1">
                  <c:v>8</c:v>
                </c:pt>
                <c:pt idx="2">
                  <c:v>13</c:v>
                </c:pt>
                <c:pt idx="3">
                  <c:v>40</c:v>
                </c:pt>
                <c:pt idx="4">
                  <c:v>55</c:v>
                </c:pt>
                <c:pt idx="5">
                  <c:v>85</c:v>
                </c:pt>
              </c:numCache>
            </c:numRef>
          </c:val>
          <c:smooth val="0"/>
        </c:ser>
        <c:dLbls>
          <c:showLegendKey val="0"/>
          <c:showVal val="0"/>
          <c:showCatName val="0"/>
          <c:showSerName val="0"/>
          <c:showPercent val="0"/>
          <c:showBubbleSize val="0"/>
        </c:dLbls>
        <c:marker val="0"/>
        <c:smooth val="0"/>
        <c:axId val="768677572"/>
        <c:axId val="642523862"/>
      </c:lineChart>
      <c:dateAx>
        <c:axId val="768677572"/>
        <c:scaling>
          <c:orientation val="minMax"/>
        </c:scaling>
        <c:delete val="0"/>
        <c:axPos val="b"/>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w="6350" cap="flat" cmpd="sng" algn="ctr">
            <a:solidFill>
              <a:schemeClr val="tx1">
                <a:lumMod val="50000"/>
                <a:lumOff val="50000"/>
                <a:alpha val="2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642523862"/>
        <c:crosses val="autoZero"/>
        <c:auto val="1"/>
        <c:lblOffset val="100"/>
        <c:baseTimeUnit val="days"/>
      </c:dateAx>
      <c:valAx>
        <c:axId val="642523862"/>
        <c:scaling>
          <c:orientation val="minMax"/>
        </c:scaling>
        <c:delete val="0"/>
        <c:axPos val="l"/>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76867757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dTable>
      <c:spPr>
        <a:noFill/>
        <a:ln>
          <a:noFill/>
        </a:ln>
        <a:effectLst/>
      </c:spPr>
    </c:plotArea>
    <c:legend>
      <c:legendPos val="r"/>
      <c:layout/>
      <c:overlay val="0"/>
      <c:spPr>
        <a:noFill/>
        <a:ln>
          <a:noFill/>
        </a:ln>
        <a:effectLst/>
      </c:spPr>
      <c:txPr>
        <a:bodyPr rot="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legend>
    <c:plotVisOnly val="1"/>
    <c:dispBlanksAs val="gap"/>
    <c:showDLblsOverMax val="0"/>
    <c:extLst>
      <c:ext uri="{0b15fc19-7d7d-44ad-8c2d-2c3a37ce22c3}">
        <chartProps xmlns="https://web.wps.cn/et/2018/main" chartId="{f5365eab-8cf3-46cc-9008-626ae72405aa}"/>
      </c:ext>
    </c:extLst>
  </c:chart>
  <c:spPr>
    <a:solidFill>
      <a:schemeClr val="bg1"/>
    </a:solidFill>
    <a:ln w="6350" cap="flat" cmpd="sng" algn="ctr">
      <a:solidFill>
        <a:schemeClr val="tx1">
          <a:lumMod val="50000"/>
          <a:lumOff val="50000"/>
          <a:alpha val="25000"/>
        </a:schemeClr>
      </a:solidFill>
      <a:round/>
    </a:ln>
    <a:effectLst>
      <a:outerShdw blurRad="63500" dist="37357" dir="2700000" sx="0" sy="0" rotWithShape="0">
        <a:scrgbClr r="0" g="0" b="0"/>
      </a:outerShdw>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2576767280805"/>
          <c:y val="0.179744324443465"/>
          <c:w val="0.747079576636613"/>
          <c:h val="0.638726030416575"/>
        </c:manualLayout>
      </c:layout>
      <c:lineChart>
        <c:grouping val="standard"/>
        <c:varyColors val="0"/>
        <c:ser>
          <c:idx val="0"/>
          <c:order val="0"/>
          <c:tx>
            <c:strRef>
              <c:f>[22课活动一、二.xlsx]Sheet1!$A$2</c:f>
              <c:strCache>
                <c:ptCount val="1"/>
                <c:pt idx="0">
                  <c:v>壮壮</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[22课活动一、二.xlsx]Sheet1!$B$2:$G$2</c:f>
              <c:numCache>
                <c:formatCode>General</c:formatCode>
                <c:ptCount val="6"/>
                <c:pt idx="0">
                  <c:v>0</c:v>
                </c:pt>
                <c:pt idx="1">
                  <c:v>5</c:v>
                </c:pt>
                <c:pt idx="2">
                  <c:v>12</c:v>
                </c:pt>
                <c:pt idx="3">
                  <c:v>30</c:v>
                </c:pt>
                <c:pt idx="4">
                  <c:v>40</c:v>
                </c:pt>
                <c:pt idx="5">
                  <c:v>66</c:v>
                </c:pt>
              </c:numCache>
            </c:numRef>
          </c:val>
          <c:smooth val="0"/>
        </c:ser>
        <c:ser>
          <c:idx val="1"/>
          <c:order val="1"/>
          <c:tx>
            <c:strRef>
              <c:f>[22课活动一、二.xlsx]Sheet1!$A$3</c:f>
              <c:strCache>
                <c:ptCount val="1"/>
                <c:pt idx="0">
                  <c:v>小美</c:v>
                </c:pt>
              </c:strCache>
            </c:strRef>
          </c:tx>
          <c:spPr>
            <a:ln w="28575" cap="rnd">
              <a:solidFill>
                <a:schemeClr val="accent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[22课活动一、二.xlsx]Sheet1!$B$3:$G$3</c:f>
              <c:numCache>
                <c:formatCode>General</c:formatCode>
                <c:ptCount val="6"/>
                <c:pt idx="0">
                  <c:v>0</c:v>
                </c:pt>
                <c:pt idx="1">
                  <c:v>7</c:v>
                </c:pt>
                <c:pt idx="2">
                  <c:v>15</c:v>
                </c:pt>
                <c:pt idx="3">
                  <c:v>32</c:v>
                </c:pt>
                <c:pt idx="4">
                  <c:v>43</c:v>
                </c:pt>
                <c:pt idx="5">
                  <c:v>72</c:v>
                </c:pt>
              </c:numCache>
            </c:numRef>
          </c:val>
          <c:smooth val="0"/>
        </c:ser>
        <c:ser>
          <c:idx val="2"/>
          <c:order val="2"/>
          <c:tx>
            <c:strRef>
              <c:f>[22课活动一、二.xlsx]Sheet1!$A$4</c:f>
              <c:strCache>
                <c:ptCount val="1"/>
                <c:pt idx="0">
                  <c:v>小桂</c:v>
                </c:pt>
              </c:strCache>
            </c:strRef>
          </c:tx>
          <c:spPr>
            <a:ln w="28575" cap="rnd">
              <a:solidFill>
                <a:srgbClr val="F2BA0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[22课活动一、二.xlsx]Sheet1!$B$4:$G$4</c:f>
              <c:numCache>
                <c:formatCode>General</c:formatCode>
                <c:ptCount val="6"/>
                <c:pt idx="0">
                  <c:v>0</c:v>
                </c:pt>
                <c:pt idx="1">
                  <c:v>6</c:v>
                </c:pt>
                <c:pt idx="2">
                  <c:v>18</c:v>
                </c:pt>
                <c:pt idx="3">
                  <c:v>36</c:v>
                </c:pt>
                <c:pt idx="4">
                  <c:v>46</c:v>
                </c:pt>
                <c:pt idx="5">
                  <c:v>78</c:v>
                </c:pt>
              </c:numCache>
            </c:numRef>
          </c:val>
          <c:smooth val="0"/>
        </c:ser>
        <c:ser>
          <c:idx val="3"/>
          <c:order val="3"/>
          <c:tx>
            <c:strRef>
              <c:f>[22课活动一、二.xlsx]Sheet1!$A$5</c:f>
              <c:strCache>
                <c:ptCount val="1"/>
                <c:pt idx="0">
                  <c:v>小花</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[22课活动一、二.xlsx]Sheet1!$B$5:$G$5</c:f>
              <c:numCache>
                <c:formatCode>General</c:formatCode>
                <c:ptCount val="6"/>
                <c:pt idx="0">
                  <c:v>0</c:v>
                </c:pt>
                <c:pt idx="1">
                  <c:v>8</c:v>
                </c:pt>
                <c:pt idx="2">
                  <c:v>13</c:v>
                </c:pt>
                <c:pt idx="3">
                  <c:v>40</c:v>
                </c:pt>
                <c:pt idx="4">
                  <c:v>55</c:v>
                </c:pt>
                <c:pt idx="5">
                  <c:v>85</c:v>
                </c:pt>
              </c:numCache>
            </c:numRef>
          </c:val>
          <c:smooth val="0"/>
        </c:ser>
        <c:dLbls>
          <c:showLegendKey val="0"/>
          <c:showVal val="0"/>
          <c:showCatName val="0"/>
          <c:showSerName val="0"/>
          <c:showPercent val="0"/>
          <c:showBubbleSize val="0"/>
        </c:dLbls>
        <c:marker val="0"/>
        <c:smooth val="0"/>
        <c:axId val="768677572"/>
        <c:axId val="642523862"/>
      </c:lineChart>
      <c:dateAx>
        <c:axId val="768677572"/>
        <c:scaling>
          <c:orientation val="minMax"/>
        </c:scaling>
        <c:delete val="0"/>
        <c:axPos val="b"/>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w="6350" cap="flat" cmpd="sng" algn="ctr">
            <a:solidFill>
              <a:schemeClr val="tx1">
                <a:lumMod val="50000"/>
                <a:lumOff val="50000"/>
                <a:alpha val="2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642523862"/>
        <c:crosses val="autoZero"/>
        <c:auto val="1"/>
        <c:lblOffset val="100"/>
        <c:baseTimeUnit val="days"/>
      </c:dateAx>
      <c:valAx>
        <c:axId val="642523862"/>
        <c:scaling>
          <c:orientation val="minMax"/>
        </c:scaling>
        <c:delete val="0"/>
        <c:axPos val="l"/>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76867757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dTable>
      <c:spPr>
        <a:noFill/>
        <a:ln>
          <a:noFill/>
        </a:ln>
        <a:effectLst/>
      </c:spPr>
    </c:plotArea>
    <c:legend>
      <c:legendPos val="r"/>
      <c:layout/>
      <c:overlay val="0"/>
      <c:spPr>
        <a:noFill/>
        <a:ln>
          <a:noFill/>
        </a:ln>
        <a:effectLst/>
      </c:spPr>
      <c:txPr>
        <a:bodyPr rot="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legend>
    <c:plotVisOnly val="1"/>
    <c:dispBlanksAs val="gap"/>
    <c:showDLblsOverMax val="0"/>
    <c:extLst>
      <c:ext uri="{0b15fc19-7d7d-44ad-8c2d-2c3a37ce22c3}">
        <chartProps xmlns="https://web.wps.cn/et/2018/main" chartId="{f5365eab-8cf3-46cc-9008-626ae72405aa}"/>
      </c:ext>
    </c:extLst>
  </c:chart>
  <c:spPr>
    <a:solidFill>
      <a:schemeClr val="bg1"/>
    </a:solidFill>
    <a:ln w="6350" cap="flat" cmpd="sng" algn="ctr">
      <a:solidFill>
        <a:schemeClr val="tx1">
          <a:lumMod val="50000"/>
          <a:lumOff val="50000"/>
          <a:alpha val="25000"/>
        </a:schemeClr>
      </a:solidFill>
      <a:round/>
    </a:ln>
    <a:effectLst>
      <a:outerShdw blurRad="63500" dist="37357" dir="2700000" sx="0" sy="0" rotWithShape="0">
        <a:scrgbClr r="0" g="0" b="0"/>
      </a:outerShdw>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2576767280805"/>
          <c:y val="0.179744324443465"/>
          <c:w val="0.747079576636613"/>
          <c:h val="0.638726030416575"/>
        </c:manualLayout>
      </c:layout>
      <c:lineChart>
        <c:grouping val="standard"/>
        <c:varyColors val="0"/>
        <c:ser>
          <c:idx val="0"/>
          <c:order val="0"/>
          <c:tx>
            <c:strRef>
              <c:f>[22课活动一、二.xlsx]Sheet1!$A$2</c:f>
              <c:strCache>
                <c:ptCount val="1"/>
                <c:pt idx="0">
                  <c:v>壮壮</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[22课活动一、二.xlsx]Sheet1!$B$2:$G$2</c:f>
              <c:numCache>
                <c:formatCode>General</c:formatCode>
                <c:ptCount val="6"/>
                <c:pt idx="0">
                  <c:v>0</c:v>
                </c:pt>
                <c:pt idx="1">
                  <c:v>5</c:v>
                </c:pt>
                <c:pt idx="2">
                  <c:v>12</c:v>
                </c:pt>
                <c:pt idx="3">
                  <c:v>30</c:v>
                </c:pt>
                <c:pt idx="4">
                  <c:v>40</c:v>
                </c:pt>
                <c:pt idx="5">
                  <c:v>66</c:v>
                </c:pt>
              </c:numCache>
            </c:numRef>
          </c:val>
          <c:smooth val="0"/>
        </c:ser>
        <c:ser>
          <c:idx val="1"/>
          <c:order val="1"/>
          <c:tx>
            <c:strRef>
              <c:f>[22课活动一、二.xlsx]Sheet1!$A$3</c:f>
              <c:strCache>
                <c:ptCount val="1"/>
                <c:pt idx="0">
                  <c:v>小美</c:v>
                </c:pt>
              </c:strCache>
            </c:strRef>
          </c:tx>
          <c:spPr>
            <a:ln w="28575" cap="rnd">
              <a:solidFill>
                <a:schemeClr val="accent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[22课活动一、二.xlsx]Sheet1!$B$3:$G$3</c:f>
              <c:numCache>
                <c:formatCode>General</c:formatCode>
                <c:ptCount val="6"/>
                <c:pt idx="0">
                  <c:v>0</c:v>
                </c:pt>
                <c:pt idx="1">
                  <c:v>7</c:v>
                </c:pt>
                <c:pt idx="2">
                  <c:v>15</c:v>
                </c:pt>
                <c:pt idx="3">
                  <c:v>32</c:v>
                </c:pt>
                <c:pt idx="4">
                  <c:v>43</c:v>
                </c:pt>
                <c:pt idx="5">
                  <c:v>72</c:v>
                </c:pt>
              </c:numCache>
            </c:numRef>
          </c:val>
          <c:smooth val="0"/>
        </c:ser>
        <c:ser>
          <c:idx val="2"/>
          <c:order val="2"/>
          <c:tx>
            <c:strRef>
              <c:f>[22课活动一、二.xlsx]Sheet1!$A$4</c:f>
              <c:strCache>
                <c:ptCount val="1"/>
                <c:pt idx="0">
                  <c:v>小桂</c:v>
                </c:pt>
              </c:strCache>
            </c:strRef>
          </c:tx>
          <c:spPr>
            <a:ln w="28575" cap="rnd">
              <a:solidFill>
                <a:srgbClr val="F2BA02"/>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[22课活动一、二.xlsx]Sheet1!$B$4:$G$4</c:f>
              <c:numCache>
                <c:formatCode>General</c:formatCode>
                <c:ptCount val="6"/>
                <c:pt idx="0">
                  <c:v>0</c:v>
                </c:pt>
                <c:pt idx="1">
                  <c:v>6</c:v>
                </c:pt>
                <c:pt idx="2">
                  <c:v>18</c:v>
                </c:pt>
                <c:pt idx="3">
                  <c:v>36</c:v>
                </c:pt>
                <c:pt idx="4">
                  <c:v>46</c:v>
                </c:pt>
                <c:pt idx="5">
                  <c:v>78</c:v>
                </c:pt>
              </c:numCache>
            </c:numRef>
          </c:val>
          <c:smooth val="0"/>
        </c:ser>
        <c:ser>
          <c:idx val="3"/>
          <c:order val="3"/>
          <c:tx>
            <c:strRef>
              <c:f>[22课活动一、二.xlsx]Sheet1!$A$5</c:f>
              <c:strCache>
                <c:ptCount val="1"/>
                <c:pt idx="0">
                  <c:v>小花</c:v>
                </c:pt>
              </c:strCache>
            </c:strRef>
          </c:tx>
          <c:spPr>
            <a:ln w="28575" cap="rnd">
              <a:solidFill>
                <a:schemeClr val="accent1"/>
              </a:solidFill>
              <a:round/>
            </a:ln>
            <a:effectLst/>
          </c:spPr>
          <c:marker>
            <c:symbol val="none"/>
          </c:marker>
          <c:dLbls>
            <c:delete val="1"/>
          </c:dLbls>
          <c:cat>
            <c:numRef>
              <c:f>[22课活动一、二.xlsx]Sheet1!$B$1:$G$1</c:f>
              <c:numCache>
                <c:formatCode>m"月"d"日"</c:formatCode>
                <c:ptCount val="6"/>
                <c:pt idx="0" c:formatCode="m&quot;月&quot;d&quot;日&quot;">
                  <c:v>45361</c:v>
                </c:pt>
                <c:pt idx="1" c:formatCode="m&quot;月&quot;d&quot;日&quot;">
                  <c:v>45376</c:v>
                </c:pt>
                <c:pt idx="2" c:formatCode="m&quot;月&quot;d&quot;日&quot;">
                  <c:v>45392</c:v>
                </c:pt>
                <c:pt idx="3" c:formatCode="m&quot;月&quot;d&quot;日&quot;">
                  <c:v>45407</c:v>
                </c:pt>
                <c:pt idx="4" c:formatCode="m&quot;月&quot;d&quot;日&quot;">
                  <c:v>45422</c:v>
                </c:pt>
                <c:pt idx="5" c:formatCode="m&quot;月&quot;d&quot;日&quot;">
                  <c:v>45437</c:v>
                </c:pt>
              </c:numCache>
            </c:numRef>
          </c:cat>
          <c:val>
            <c:numRef>
              <c:f>[22课活动一、二.xlsx]Sheet1!$B$5:$G$5</c:f>
              <c:numCache>
                <c:formatCode>General</c:formatCode>
                <c:ptCount val="6"/>
                <c:pt idx="0">
                  <c:v>0</c:v>
                </c:pt>
                <c:pt idx="1">
                  <c:v>8</c:v>
                </c:pt>
                <c:pt idx="2">
                  <c:v>13</c:v>
                </c:pt>
                <c:pt idx="3">
                  <c:v>40</c:v>
                </c:pt>
                <c:pt idx="4">
                  <c:v>55</c:v>
                </c:pt>
                <c:pt idx="5">
                  <c:v>85</c:v>
                </c:pt>
              </c:numCache>
            </c:numRef>
          </c:val>
          <c:smooth val="0"/>
        </c:ser>
        <c:dLbls>
          <c:showLegendKey val="0"/>
          <c:showVal val="0"/>
          <c:showCatName val="0"/>
          <c:showSerName val="0"/>
          <c:showPercent val="0"/>
          <c:showBubbleSize val="0"/>
        </c:dLbls>
        <c:marker val="0"/>
        <c:smooth val="0"/>
        <c:axId val="768677572"/>
        <c:axId val="642523862"/>
      </c:lineChart>
      <c:dateAx>
        <c:axId val="768677572"/>
        <c:scaling>
          <c:orientation val="minMax"/>
        </c:scaling>
        <c:delete val="0"/>
        <c:axPos val="b"/>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w="6350" cap="flat" cmpd="sng" algn="ctr">
            <a:solidFill>
              <a:schemeClr val="tx1">
                <a:lumMod val="50000"/>
                <a:lumOff val="50000"/>
                <a:alpha val="2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642523862"/>
        <c:crosses val="autoZero"/>
        <c:auto val="1"/>
        <c:lblOffset val="100"/>
        <c:baseTimeUnit val="days"/>
      </c:dateAx>
      <c:valAx>
        <c:axId val="642523862"/>
        <c:scaling>
          <c:orientation val="minMax"/>
        </c:scaling>
        <c:delete val="0"/>
        <c:axPos val="l"/>
        <c:majorGridlines>
          <c:spPr>
            <a:ln w="6350" cap="flat" cmpd="sng" algn="ctr">
              <a:solidFill>
                <a:schemeClr val="tx1">
                  <a:lumMod val="50000"/>
                  <a:lumOff val="50000"/>
                  <a:alpha val="50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crossAx val="768677572"/>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dTable>
      <c:spPr>
        <a:noFill/>
        <a:ln>
          <a:noFill/>
        </a:ln>
        <a:effectLst/>
      </c:spPr>
    </c:plotArea>
    <c:legend>
      <c:legendPos val="r"/>
      <c:layout/>
      <c:overlay val="0"/>
      <c:spPr>
        <a:noFill/>
        <a:ln>
          <a:noFill/>
        </a:ln>
        <a:effectLst/>
      </c:spPr>
      <c:txPr>
        <a:bodyPr rot="0" spcFirstLastPara="0" vertOverflow="ellipsis" vert="horz" wrap="square" anchor="ctr" anchorCtr="1" forceAA="0"/>
        <a:lstStyle/>
        <a:p>
          <a:pPr>
            <a:defRPr lang="zh-CN" sz="900"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p>
      </c:txPr>
    </c:legend>
    <c:plotVisOnly val="1"/>
    <c:dispBlanksAs val="gap"/>
    <c:showDLblsOverMax val="0"/>
    <c:extLst>
      <c:ext uri="{0b15fc19-7d7d-44ad-8c2d-2c3a37ce22c3}">
        <chartProps xmlns="https://web.wps.cn/et/2018/main" chartId="{f5365eab-8cf3-46cc-9008-626ae72405aa}"/>
      </c:ext>
    </c:extLst>
  </c:chart>
  <c:spPr>
    <a:solidFill>
      <a:schemeClr val="bg1"/>
    </a:solidFill>
    <a:ln w="6350" cap="flat" cmpd="sng" algn="ctr">
      <a:solidFill>
        <a:schemeClr val="tx1">
          <a:lumMod val="50000"/>
          <a:lumOff val="50000"/>
          <a:alpha val="25000"/>
        </a:schemeClr>
      </a:solidFill>
      <a:round/>
    </a:ln>
    <a:effectLst>
      <a:outerShdw blurRad="63500" dist="37357" dir="2700000" sx="0" sy="0" rotWithShape="0">
        <a:scrgbClr r="0" g="0" b="0"/>
      </a:outerShdw>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028">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0">
      <cs:styleClr val="auto"/>
    </cs:fillRef>
    <cs:effectRef idx="0"/>
    <cs:fontRef idx="minor">
      <a:schemeClr val="dk1"/>
    </cs:fontRef>
    <cs:spPr>
      <a:ln w="28575" cap="rnd">
        <a:solidFill>
          <a:schemeClr val="phClr"/>
        </a:solidFill>
        <a:round/>
      </a:ln>
      <a:effectLst/>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10028">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0">
      <cs:styleClr val="auto"/>
    </cs:fillRef>
    <cs:effectRef idx="0"/>
    <cs:fontRef idx="minor">
      <a:schemeClr val="dk1"/>
    </cs:fontRef>
    <cs:spPr>
      <a:ln w="28575" cap="rnd">
        <a:solidFill>
          <a:schemeClr val="phClr"/>
        </a:solidFill>
        <a:round/>
      </a:ln>
      <a:effectLst/>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10028">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10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0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0">
      <cs:styleClr val="auto"/>
    </cs:fillRef>
    <cs:effectRef idx="0"/>
    <cs:fontRef idx="minor">
      <a:schemeClr val="dk1"/>
    </cs:fontRef>
    <cs:spPr>
      <a:ln w="28575" cap="rnd">
        <a:solidFill>
          <a:schemeClr val="phClr"/>
        </a:solidFill>
        <a:round/>
      </a:ln>
      <a:effectLst/>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lt1">
            <a:lumMod val="902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75000"/>
        <a:lumOff val="25000"/>
      </a:schemeClr>
    </cs:fontRef>
    <cs:defRPr sz="1400" b="1" kern="120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思源黑体旧字形 Light" panose="020B0300000000000000" charset="-128"/>
                <a:ea typeface="思源黑体旧字形 Light" panose="020B0300000000000000" charset="-128"/>
                <a:cs typeface="思源黑体旧字形 Light" panose="020B0300000000000000" charset="-128"/>
              </a:rPr>
            </a:fld>
            <a:endParaRPr lang="zh-CN" altLang="en-US">
              <a:latin typeface="思源黑体旧字形 Light" panose="020B0300000000000000" charset="-128"/>
              <a:ea typeface="思源黑体旧字形 Light" panose="020B0300000000000000" charset="-128"/>
              <a:cs typeface="思源黑体旧字形 Light" panose="020B0300000000000000"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旧字形 Light" panose="020B0300000000000000" charset="-128"/>
                <a:ea typeface="思源黑体旧字形 Light" panose="020B0300000000000000" charset="-128"/>
                <a:cs typeface="思源黑体旧字形 Light" panose="020B0300000000000000"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1pPr>
    <a:lvl2pPr marL="4572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2pPr>
    <a:lvl3pPr marL="9144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3pPr>
    <a:lvl4pPr marL="13716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4pPr>
    <a:lvl5pPr marL="1828800" algn="l" defTabSz="914400" rtl="0" eaLnBrk="1" latinLnBrk="0" hangingPunct="1">
      <a:defRPr sz="1200" kern="1200">
        <a:solidFill>
          <a:schemeClr val="tx1"/>
        </a:solidFill>
        <a:latin typeface="思源黑体旧字形 Light" panose="020B0300000000000000" charset="-128"/>
        <a:ea typeface="思源黑体旧字形 Light" panose="020B0300000000000000" charset="-128"/>
        <a:cs typeface="思源黑体旧字形 Light" panose="020B0300000000000000"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image" Target="../media/image3.png"/><Relationship Id="rId6" Type="http://schemas.openxmlformats.org/officeDocument/2006/relationships/tags" Target="../tags/tag3.xml"/><Relationship Id="rId5" Type="http://schemas.openxmlformats.org/officeDocument/2006/relationships/image" Target="../media/image2.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image" Target="../media/image5.png"/><Relationship Id="rId12" Type="http://schemas.openxmlformats.org/officeDocument/2006/relationships/tags" Target="../tags/tag7.xml"/><Relationship Id="rId11" Type="http://schemas.openxmlformats.org/officeDocument/2006/relationships/image" Target="../media/image4.png"/><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image" Target="../media/image3.png"/><Relationship Id="rId6" Type="http://schemas.openxmlformats.org/officeDocument/2006/relationships/tags" Target="../tags/tag10.xml"/><Relationship Id="rId5" Type="http://schemas.openxmlformats.org/officeDocument/2006/relationships/image" Target="../media/image2.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tags" Target="../tags/tag8.xml"/><Relationship Id="rId13" Type="http://schemas.openxmlformats.org/officeDocument/2006/relationships/image" Target="../media/image5.png"/><Relationship Id="rId12" Type="http://schemas.openxmlformats.org/officeDocument/2006/relationships/tags" Target="../tags/tag14.xml"/><Relationship Id="rId11" Type="http://schemas.openxmlformats.org/officeDocument/2006/relationships/image" Target="../media/image4.png"/><Relationship Id="rId10" Type="http://schemas.openxmlformats.org/officeDocument/2006/relationships/tags" Target="../tags/tag1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3.png"/><Relationship Id="rId6" Type="http://schemas.openxmlformats.org/officeDocument/2006/relationships/tags" Target="../tags/tag17.xml"/><Relationship Id="rId5" Type="http://schemas.openxmlformats.org/officeDocument/2006/relationships/image" Target="../media/image2.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tags" Target="../tags/tag15.xml"/><Relationship Id="rId13" Type="http://schemas.openxmlformats.org/officeDocument/2006/relationships/image" Target="../media/image5.png"/><Relationship Id="rId12" Type="http://schemas.openxmlformats.org/officeDocument/2006/relationships/tags" Target="../tags/tag21.xml"/><Relationship Id="rId11" Type="http://schemas.openxmlformats.org/officeDocument/2006/relationships/image" Target="../media/image4.png"/><Relationship Id="rId10"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3.png"/><Relationship Id="rId7" Type="http://schemas.openxmlformats.org/officeDocument/2006/relationships/tags" Target="../tags/tag24.xml"/><Relationship Id="rId6" Type="http://schemas.openxmlformats.org/officeDocument/2006/relationships/image" Target="../media/image2.png"/><Relationship Id="rId5" Type="http://schemas.openxmlformats.org/officeDocument/2006/relationships/tags" Target="../tags/tag23.xml"/><Relationship Id="rId4" Type="http://schemas.openxmlformats.org/officeDocument/2006/relationships/image" Target="../media/image1.png"/><Relationship Id="rId3" Type="http://schemas.openxmlformats.org/officeDocument/2006/relationships/tags" Target="../tags/tag22.xml"/><Relationship Id="rId2" Type="http://schemas.openxmlformats.org/officeDocument/2006/relationships/hyperlink" Target="http://www.1ppt.com/jieri/" TargetMode="External"/><Relationship Id="rId14" Type="http://schemas.openxmlformats.org/officeDocument/2006/relationships/image" Target="../media/image5.png"/><Relationship Id="rId13" Type="http://schemas.openxmlformats.org/officeDocument/2006/relationships/tags" Target="../tags/tag28.xml"/><Relationship Id="rId12" Type="http://schemas.openxmlformats.org/officeDocument/2006/relationships/image" Target="../media/image4.png"/><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algn="l">
              <a:lnSpc>
                <a:spcPct val="100000"/>
              </a:lnSpc>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校园基本简介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班级课程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descr="E:\006包图网\素材\024教育培训\642ebed88b239.png642ebed88b239"/>
          <p:cNvPicPr>
            <a:picLocks noChangeAspect="1"/>
          </p:cNvPicPr>
          <p:nvPr userDrawn="1">
            <p:custDataLst>
              <p:tags r:id="rId2"/>
            </p:custDataLst>
          </p:nvPr>
        </p:nvPicPr>
        <p:blipFill>
          <a:blip r:embed="rId3"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6"/>
            </p:custDataLst>
          </p:nvPr>
        </p:nvPicPr>
        <p:blipFill>
          <a:blip r:embed="rId7" cstate="email"/>
          <a:srcRect/>
          <a:stretch>
            <a:fillRect/>
          </a:stretch>
        </p:blipFill>
        <p:spPr>
          <a:xfrm>
            <a:off x="10571480" y="5118100"/>
            <a:ext cx="1482725" cy="1548130"/>
          </a:xfrm>
          <a:prstGeom prst="rect">
            <a:avLst/>
          </a:prstGeom>
        </p:spPr>
      </p:pic>
      <p:sp>
        <p:nvSpPr>
          <p:cNvPr id="5" name="图形"/>
          <p:cNvSpPr/>
          <p:nvPr userDrawn="1">
            <p:custDataLst>
              <p:tags r:id="rId8"/>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9"/>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入学流程</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0"/>
              </p:custDataLst>
            </p:nvPr>
          </p:nvPicPr>
          <p:blipFill>
            <a:blip r:embed="rId11"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2"/>
              </p:custDataLst>
            </p:nvPr>
          </p:nvPicPr>
          <p:blipFill>
            <a:blip r:embed="rId13"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TextBox 11"/>
          <p:cNvSpPr txBox="1"/>
          <p:nvPr userDrawn="1"/>
        </p:nvSpPr>
        <p:spPr>
          <a:xfrm>
            <a:off x="11494523" y="0"/>
            <a:ext cx="432048" cy="123111"/>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节日</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zh-CN" altLang="en-US" sz="100" dirty="0">
                <a:latin typeface="微软雅黑" panose="020B0503020204020204" pitchFamily="34" charset="-122"/>
                <a:ea typeface="微软雅黑" panose="020B0503020204020204" pitchFamily="34" charset="-122"/>
              </a:rPr>
              <a:t> </a:t>
            </a:r>
            <a:r>
              <a:rPr lang="en-US" altLang="zh-CN" sz="100" dirty="0">
                <a:latin typeface="微软雅黑" panose="020B0503020204020204" pitchFamily="34" charset="-122"/>
                <a:ea typeface="微软雅黑" panose="020B0503020204020204" pitchFamily="34" charset="-122"/>
              </a:rPr>
              <a:t>http://www.1ppt.com/jieri/</a:t>
            </a:r>
            <a:endParaRPr lang="en-US" altLang="zh-CN" sz="100" dirty="0">
              <a:latin typeface="微软雅黑" panose="020B0503020204020204" pitchFamily="34" charset="-122"/>
              <a:ea typeface="微软雅黑" panose="020B0503020204020204" pitchFamily="34" charset="-122"/>
            </a:endParaRPr>
          </a:p>
        </p:txBody>
      </p:sp>
      <p:pic>
        <p:nvPicPr>
          <p:cNvPr id="2" name="图片 1" descr="E:\006包图网\素材\024教育培训\642ebed88b239.png642ebed88b239"/>
          <p:cNvPicPr>
            <a:picLocks noChangeAspect="1"/>
          </p:cNvPicPr>
          <p:nvPr userDrawn="1">
            <p:custDataLst>
              <p:tags r:id="rId3"/>
            </p:custDataLst>
          </p:nvPr>
        </p:nvPicPr>
        <p:blipFill>
          <a:blip r:embed="rId4" cstate="email"/>
          <a:srcRect/>
          <a:stretch>
            <a:fillRect/>
          </a:stretch>
        </p:blipFill>
        <p:spPr>
          <a:xfrm>
            <a:off x="0" y="2"/>
            <a:ext cx="12192000" cy="6095365"/>
          </a:xfrm>
          <a:prstGeom prst="rect">
            <a:avLst/>
          </a:prstGeom>
        </p:spPr>
      </p:pic>
      <p:pic>
        <p:nvPicPr>
          <p:cNvPr id="3" name="图片 2" descr="643bea698bdff679"/>
          <p:cNvPicPr>
            <a:picLocks noChangeAspect="1"/>
          </p:cNvPicPr>
          <p:nvPr userDrawn="1">
            <p:custDataLst>
              <p:tags r:id="rId5"/>
            </p:custDataLst>
          </p:nvPr>
        </p:nvPicPr>
        <p:blipFill>
          <a:blip r:embed="rId6" cstate="email"/>
          <a:srcRect/>
          <a:stretch>
            <a:fillRect/>
          </a:stretch>
        </p:blipFill>
        <p:spPr>
          <a:xfrm flipH="1">
            <a:off x="0" y="2305052"/>
            <a:ext cx="12192000" cy="4567555"/>
          </a:xfrm>
          <a:prstGeom prst="rect">
            <a:avLst/>
          </a:prstGeom>
        </p:spPr>
      </p:pic>
      <p:pic>
        <p:nvPicPr>
          <p:cNvPr id="26" name="图片 25" descr="63e64362e634d"/>
          <p:cNvPicPr>
            <a:picLocks noChangeAspect="1"/>
          </p:cNvPicPr>
          <p:nvPr userDrawn="1">
            <p:custDataLst>
              <p:tags r:id="rId7"/>
            </p:custDataLst>
          </p:nvPr>
        </p:nvPicPr>
        <p:blipFill>
          <a:blip r:embed="rId8" cstate="email"/>
          <a:srcRect/>
          <a:stretch>
            <a:fillRect/>
          </a:stretch>
        </p:blipFill>
        <p:spPr>
          <a:xfrm>
            <a:off x="10571480" y="5118100"/>
            <a:ext cx="1482725" cy="1548130"/>
          </a:xfrm>
          <a:prstGeom prst="rect">
            <a:avLst/>
          </a:prstGeom>
        </p:spPr>
      </p:pic>
      <p:sp>
        <p:nvSpPr>
          <p:cNvPr id="5" name="图形"/>
          <p:cNvSpPr/>
          <p:nvPr userDrawn="1">
            <p:custDataLst>
              <p:tags r:id="rId9"/>
            </p:custDataLst>
          </p:nvPr>
        </p:nvSpPr>
        <p:spPr>
          <a:xfrm>
            <a:off x="205106" y="226695"/>
            <a:ext cx="11721465" cy="6384290"/>
          </a:xfrm>
          <a:prstGeom prst="rect">
            <a:avLst/>
          </a:prstGeom>
          <a:solidFill>
            <a:schemeClr val="bg1"/>
          </a:solidFill>
          <a:ln>
            <a:no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思源黑体 CN Heavy" panose="020B0A00000000000000" charset="-122"/>
              <a:ea typeface="思源黑体 CN Heavy" panose="020B0A00000000000000" charset="-122"/>
              <a:cs typeface="思源黑体旧字形 Light" panose="020B0300000000000000" charset="-128"/>
            </a:endParaRPr>
          </a:p>
        </p:txBody>
      </p:sp>
      <p:sp>
        <p:nvSpPr>
          <p:cNvPr id="6" name="文本框 5"/>
          <p:cNvSpPr txBox="1"/>
          <p:nvPr userDrawn="1">
            <p:custDataLst>
              <p:tags r:id="rId10"/>
            </p:custDataLst>
          </p:nvPr>
        </p:nvSpPr>
        <p:spPr>
          <a:xfrm>
            <a:off x="1029337" y="459741"/>
            <a:ext cx="3427095" cy="646331"/>
          </a:xfrm>
          <a:prstGeom prst="rect">
            <a:avLst/>
          </a:prstGeom>
          <a:noFill/>
        </p:spPr>
        <p:txBody>
          <a:bodyPr wrap="square" rtlCol="0" anchor="t">
            <a:spAutoFit/>
          </a:bodyPr>
          <a:lstStyle/>
          <a:p>
            <a:pPr lvl="0" algn="l">
              <a:lnSpc>
                <a:spcPct val="100000"/>
              </a:lnSpc>
              <a:buClrTx/>
              <a:buSzTx/>
              <a:buFontTx/>
            </a:pPr>
            <a:r>
              <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rPr>
              <a:t>校园</a:t>
            </a:r>
            <a:r>
              <a:rPr lang="zh-CN" altLang="en-US" sz="3600" b="1">
                <a:solidFill>
                  <a:schemeClr val="tx1">
                    <a:lumMod val="85000"/>
                    <a:lumOff val="15000"/>
                  </a:schemeClr>
                </a:solidFill>
                <a:effectLst/>
                <a:latin typeface="思源宋体 CN Heavy" panose="02020900000000000000" charset="-122"/>
                <a:ea typeface="思源宋体 CN Heavy" panose="02020900000000000000" charset="-122"/>
                <a:cs typeface="思源黑体旧字形 Light" panose="020B0300000000000000" charset="-128"/>
                <a:sym typeface="+mn-ea"/>
              </a:rPr>
              <a:t>学习计划</a:t>
            </a:r>
            <a:endParaRPr lang="zh-CN" altLang="en-US" sz="3600" spc="200" dirty="0">
              <a:solidFill>
                <a:schemeClr val="tx1">
                  <a:lumMod val="85000"/>
                  <a:lumOff val="15000"/>
                </a:schemeClr>
              </a:solidFill>
              <a:uFillTx/>
              <a:latin typeface="思源宋体 CN Heavy" panose="02020900000000000000" charset="-122"/>
              <a:ea typeface="思源宋体 CN Heavy" panose="02020900000000000000" charset="-122"/>
              <a:cs typeface="思源黑体 CN Bold" panose="020B0800000000000000" charset="-122"/>
              <a:sym typeface="+mn-ea"/>
            </a:endParaRPr>
          </a:p>
        </p:txBody>
      </p:sp>
      <p:grpSp>
        <p:nvGrpSpPr>
          <p:cNvPr id="17" name="组合 16"/>
          <p:cNvGrpSpPr/>
          <p:nvPr userDrawn="1"/>
        </p:nvGrpSpPr>
        <p:grpSpPr>
          <a:xfrm>
            <a:off x="-83820" y="167640"/>
            <a:ext cx="1086485" cy="937260"/>
            <a:chOff x="0" y="0"/>
            <a:chExt cx="2000" cy="1586"/>
          </a:xfrm>
        </p:grpSpPr>
        <p:pic>
          <p:nvPicPr>
            <p:cNvPr id="27" name="图片 26" descr="63e64362e634d"/>
            <p:cNvPicPr>
              <a:picLocks noChangeAspect="1"/>
            </p:cNvPicPr>
            <p:nvPr>
              <p:custDataLst>
                <p:tags r:id="rId11"/>
              </p:custDataLst>
            </p:nvPr>
          </p:nvPicPr>
          <p:blipFill>
            <a:blip r:embed="rId12" cstate="email"/>
            <a:srcRect/>
            <a:stretch>
              <a:fillRect/>
            </a:stretch>
          </p:blipFill>
          <p:spPr>
            <a:xfrm>
              <a:off x="0" y="0"/>
              <a:ext cx="2000" cy="1373"/>
            </a:xfrm>
            <a:prstGeom prst="rect">
              <a:avLst/>
            </a:prstGeom>
          </p:spPr>
        </p:pic>
        <p:pic>
          <p:nvPicPr>
            <p:cNvPr id="11" name="图片 10" descr="63e64362e634d"/>
            <p:cNvPicPr>
              <a:picLocks noChangeAspect="1"/>
            </p:cNvPicPr>
            <p:nvPr>
              <p:custDataLst>
                <p:tags r:id="rId13"/>
              </p:custDataLst>
            </p:nvPr>
          </p:nvPicPr>
          <p:blipFill>
            <a:blip r:embed="rId14" cstate="email"/>
            <a:srcRect/>
            <a:stretch>
              <a:fillRect/>
            </a:stretch>
          </p:blipFill>
          <p:spPr>
            <a:xfrm flipH="1">
              <a:off x="481" y="484"/>
              <a:ext cx="1037" cy="1102"/>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29.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ustDataLst>
      <p:tags r:id="rId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p14:dur="500"/>
    </mc:Choice>
    <mc:Fallback>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image" Target="../media/image3.png"/><Relationship Id="rId7" Type="http://schemas.openxmlformats.org/officeDocument/2006/relationships/tags" Target="../tags/tag3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6" Type="http://schemas.openxmlformats.org/officeDocument/2006/relationships/slideLayout" Target="../slideLayouts/slideLayout1.xml"/><Relationship Id="rId15" Type="http://schemas.openxmlformats.org/officeDocument/2006/relationships/tags" Target="../tags/tag36.xml"/><Relationship Id="rId14" Type="http://schemas.openxmlformats.org/officeDocument/2006/relationships/image" Target="../media/image11.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tags" Target="../tags/tag35.xml"/><Relationship Id="rId10" Type="http://schemas.openxmlformats.org/officeDocument/2006/relationships/image" Target="../media/image8.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49.xml"/><Relationship Id="rId7" Type="http://schemas.openxmlformats.org/officeDocument/2006/relationships/image" Target="../media/image7.png"/><Relationship Id="rId6" Type="http://schemas.openxmlformats.org/officeDocument/2006/relationships/tags" Target="../tags/tag148.xml"/><Relationship Id="rId5" Type="http://schemas.openxmlformats.org/officeDocument/2006/relationships/image" Target="../media/image2.png"/><Relationship Id="rId4" Type="http://schemas.openxmlformats.org/officeDocument/2006/relationships/tags" Target="../tags/tag147.xml"/><Relationship Id="rId3" Type="http://schemas.openxmlformats.org/officeDocument/2006/relationships/image" Target="../media/image1.png"/><Relationship Id="rId2" Type="http://schemas.openxmlformats.org/officeDocument/2006/relationships/tags" Target="../tags/tag146.xml"/><Relationship Id="rId18" Type="http://schemas.openxmlformats.org/officeDocument/2006/relationships/slideLayout" Target="../slideLayouts/slideLayout1.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microsoft.com/office/2007/relationships/hdphoto" Target="../media/image10.wdp"/><Relationship Id="rId13" Type="http://schemas.openxmlformats.org/officeDocument/2006/relationships/image" Target="../media/image9.png"/><Relationship Id="rId12" Type="http://schemas.openxmlformats.org/officeDocument/2006/relationships/image" Target="../media/image13.png"/><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58.xml"/><Relationship Id="rId7" Type="http://schemas.openxmlformats.org/officeDocument/2006/relationships/image" Target="../media/image7.png"/><Relationship Id="rId6" Type="http://schemas.openxmlformats.org/officeDocument/2006/relationships/tags" Target="../tags/tag157.xml"/><Relationship Id="rId5" Type="http://schemas.openxmlformats.org/officeDocument/2006/relationships/image" Target="../media/image2.png"/><Relationship Id="rId4" Type="http://schemas.openxmlformats.org/officeDocument/2006/relationships/tags" Target="../tags/tag156.xml"/><Relationship Id="rId3" Type="http://schemas.openxmlformats.org/officeDocument/2006/relationships/image" Target="../media/image1.png"/><Relationship Id="rId2" Type="http://schemas.openxmlformats.org/officeDocument/2006/relationships/tags" Target="../tags/tag155.xml"/><Relationship Id="rId19" Type="http://schemas.openxmlformats.org/officeDocument/2006/relationships/slideLayout" Target="../slideLayouts/slideLayout1.xml"/><Relationship Id="rId18" Type="http://schemas.openxmlformats.org/officeDocument/2006/relationships/tags" Target="../tags/tag163.xml"/><Relationship Id="rId17" Type="http://schemas.openxmlformats.org/officeDocument/2006/relationships/tags" Target="../tags/tag162.xml"/><Relationship Id="rId16" Type="http://schemas.openxmlformats.org/officeDocument/2006/relationships/tags" Target="../tags/tag161.xml"/><Relationship Id="rId15" Type="http://schemas.openxmlformats.org/officeDocument/2006/relationships/image" Target="../media/image15.png"/><Relationship Id="rId14" Type="http://schemas.microsoft.com/office/2007/relationships/hdphoto" Target="../media/image10.wdp"/><Relationship Id="rId13" Type="http://schemas.openxmlformats.org/officeDocument/2006/relationships/image" Target="../media/image9.png"/><Relationship Id="rId12" Type="http://schemas.openxmlformats.org/officeDocument/2006/relationships/image" Target="../media/image13.png"/><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chart" Target="../charts/chart2.xml"/></Relationships>
</file>

<file path=ppt/slides/_rels/slide1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167.xml"/><Relationship Id="rId7" Type="http://schemas.openxmlformats.org/officeDocument/2006/relationships/image" Target="../media/image7.png"/><Relationship Id="rId6" Type="http://schemas.openxmlformats.org/officeDocument/2006/relationships/tags" Target="../tags/tag166.xml"/><Relationship Id="rId5" Type="http://schemas.openxmlformats.org/officeDocument/2006/relationships/image" Target="../media/image2.png"/><Relationship Id="rId4" Type="http://schemas.openxmlformats.org/officeDocument/2006/relationships/tags" Target="../tags/tag165.xml"/><Relationship Id="rId3" Type="http://schemas.openxmlformats.org/officeDocument/2006/relationships/image" Target="../media/image1.png"/><Relationship Id="rId2" Type="http://schemas.openxmlformats.org/officeDocument/2006/relationships/tags" Target="../tags/tag164.xml"/><Relationship Id="rId18" Type="http://schemas.openxmlformats.org/officeDocument/2006/relationships/slideLayout" Target="../slideLayouts/slideLayout1.xml"/><Relationship Id="rId17" Type="http://schemas.openxmlformats.org/officeDocument/2006/relationships/tags" Target="../tags/tag172.xml"/><Relationship Id="rId16" Type="http://schemas.openxmlformats.org/officeDocument/2006/relationships/tags" Target="../tags/tag171.xml"/><Relationship Id="rId15" Type="http://schemas.openxmlformats.org/officeDocument/2006/relationships/tags" Target="../tags/tag170.xml"/><Relationship Id="rId14" Type="http://schemas.microsoft.com/office/2007/relationships/hdphoto" Target="../media/image18.wdp"/><Relationship Id="rId13" Type="http://schemas.openxmlformats.org/officeDocument/2006/relationships/image" Target="../media/image17.png"/><Relationship Id="rId12" Type="http://schemas.openxmlformats.org/officeDocument/2006/relationships/image" Target="../media/image13.png"/><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chart" Target="../charts/chart3.xml"/></Relationships>
</file>

<file path=ppt/slides/_rels/slide13.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image" Target="../media/image3.png"/><Relationship Id="rId7" Type="http://schemas.openxmlformats.org/officeDocument/2006/relationships/tags" Target="../tags/tag176.xml"/><Relationship Id="rId6" Type="http://schemas.openxmlformats.org/officeDocument/2006/relationships/image" Target="../media/image7.png"/><Relationship Id="rId5" Type="http://schemas.openxmlformats.org/officeDocument/2006/relationships/tags" Target="../tags/tag175.xml"/><Relationship Id="rId4" Type="http://schemas.openxmlformats.org/officeDocument/2006/relationships/image" Target="../media/image2.png"/><Relationship Id="rId3" Type="http://schemas.openxmlformats.org/officeDocument/2006/relationships/tags" Target="../tags/tag174.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image" Target="../media/image19.png"/><Relationship Id="rId13" Type="http://schemas.microsoft.com/office/2007/relationships/hdphoto" Target="../media/image18.wdp"/><Relationship Id="rId12" Type="http://schemas.openxmlformats.org/officeDocument/2006/relationships/image" Target="../media/image17.png"/><Relationship Id="rId11" Type="http://schemas.openxmlformats.org/officeDocument/2006/relationships/image" Target="../media/image13.png"/><Relationship Id="rId10" Type="http://schemas.openxmlformats.org/officeDocument/2006/relationships/tags" Target="../tags/tag178.xml"/><Relationship Id="rId1" Type="http://schemas.openxmlformats.org/officeDocument/2006/relationships/tags" Target="../tags/tag173.xml"/></Relationships>
</file>

<file path=ppt/slides/_rels/slide1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20.png"/><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image" Target="../media/image3.png"/><Relationship Id="rId3" Type="http://schemas.openxmlformats.org/officeDocument/2006/relationships/tags" Target="../tags/tag183.xml"/><Relationship Id="rId2" Type="http://schemas.openxmlformats.org/officeDocument/2006/relationships/image" Target="../media/image1.png"/><Relationship Id="rId12" Type="http://schemas.openxmlformats.org/officeDocument/2006/relationships/slideLayout" Target="../slideLayouts/slideLayout1.xml"/><Relationship Id="rId11" Type="http://schemas.openxmlformats.org/officeDocument/2006/relationships/tags" Target="../tags/tag187.xml"/><Relationship Id="rId10" Type="http://schemas.microsoft.com/office/2007/relationships/hdphoto" Target="../media/image10.wdp"/><Relationship Id="rId1" Type="http://schemas.openxmlformats.org/officeDocument/2006/relationships/tags" Target="../tags/tag182.xml"/></Relationships>
</file>

<file path=ppt/slides/_rels/slide15.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image" Target="../media/image3.png"/><Relationship Id="rId7" Type="http://schemas.openxmlformats.org/officeDocument/2006/relationships/tags" Target="../tags/tag191.xml"/><Relationship Id="rId6" Type="http://schemas.openxmlformats.org/officeDocument/2006/relationships/image" Target="../media/image7.png"/><Relationship Id="rId5" Type="http://schemas.openxmlformats.org/officeDocument/2006/relationships/tags" Target="../tags/tag190.xml"/><Relationship Id="rId4" Type="http://schemas.openxmlformats.org/officeDocument/2006/relationships/image" Target="../media/image2.png"/><Relationship Id="rId3" Type="http://schemas.openxmlformats.org/officeDocument/2006/relationships/tags" Target="../tags/tag189.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96.xml"/><Relationship Id="rId16" Type="http://schemas.microsoft.com/office/2007/relationships/hdphoto" Target="../media/image10.wdp"/><Relationship Id="rId15" Type="http://schemas.openxmlformats.org/officeDocument/2006/relationships/image" Target="../media/image9.png"/><Relationship Id="rId14" Type="http://schemas.openxmlformats.org/officeDocument/2006/relationships/image" Target="../media/image21.jpeg"/><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image" Target="../media/image13.png"/><Relationship Id="rId10" Type="http://schemas.openxmlformats.org/officeDocument/2006/relationships/tags" Target="../tags/tag193.xml"/><Relationship Id="rId1" Type="http://schemas.openxmlformats.org/officeDocument/2006/relationships/tags" Target="../tags/tag188.xml"/></Relationships>
</file>

<file path=ppt/slides/_rels/slide16.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201.xml"/><Relationship Id="rId7" Type="http://schemas.openxmlformats.org/officeDocument/2006/relationships/image" Target="../media/image7.png"/><Relationship Id="rId6" Type="http://schemas.openxmlformats.org/officeDocument/2006/relationships/tags" Target="../tags/tag200.xml"/><Relationship Id="rId5" Type="http://schemas.openxmlformats.org/officeDocument/2006/relationships/image" Target="../media/image2.png"/><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image" Target="../media/image1.png"/><Relationship Id="rId14" Type="http://schemas.openxmlformats.org/officeDocument/2006/relationships/slideLayout" Target="../slideLayouts/slideLayout1.xml"/><Relationship Id="rId13" Type="http://schemas.openxmlformats.org/officeDocument/2006/relationships/tags" Target="../tags/tag203.xml"/><Relationship Id="rId12" Type="http://schemas.microsoft.com/office/2007/relationships/hdphoto" Target="../media/image10.wdp"/><Relationship Id="rId11" Type="http://schemas.openxmlformats.org/officeDocument/2006/relationships/image" Target="../media/image9.png"/><Relationship Id="rId10" Type="http://schemas.openxmlformats.org/officeDocument/2006/relationships/tags" Target="../tags/tag202.xml"/><Relationship Id="rId1" Type="http://schemas.openxmlformats.org/officeDocument/2006/relationships/tags" Target="../tags/tag197.xml"/></Relationships>
</file>

<file path=ppt/slides/_rels/slide2.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image" Target="../media/image3.png"/><Relationship Id="rId7" Type="http://schemas.openxmlformats.org/officeDocument/2006/relationships/tags" Target="../tags/tag40.xml"/><Relationship Id="rId6" Type="http://schemas.openxmlformats.org/officeDocument/2006/relationships/image" Target="../media/image7.png"/><Relationship Id="rId52" Type="http://schemas.openxmlformats.org/officeDocument/2006/relationships/slideLayout" Target="../slideLayouts/slideLayout1.xml"/><Relationship Id="rId51" Type="http://schemas.openxmlformats.org/officeDocument/2006/relationships/tags" Target="../tags/tag82.xml"/><Relationship Id="rId50" Type="http://schemas.openxmlformats.org/officeDocument/2006/relationships/tags" Target="../tags/tag81.xml"/><Relationship Id="rId5" Type="http://schemas.openxmlformats.org/officeDocument/2006/relationships/tags" Target="../tags/tag39.xml"/><Relationship Id="rId49" Type="http://schemas.openxmlformats.org/officeDocument/2006/relationships/tags" Target="../tags/tag80.xml"/><Relationship Id="rId48" Type="http://schemas.openxmlformats.org/officeDocument/2006/relationships/tags" Target="../tags/tag79.xml"/><Relationship Id="rId47" Type="http://schemas.openxmlformats.org/officeDocument/2006/relationships/tags" Target="../tags/tag78.xml"/><Relationship Id="rId46" Type="http://schemas.openxmlformats.org/officeDocument/2006/relationships/tags" Target="../tags/tag77.xml"/><Relationship Id="rId45" Type="http://schemas.openxmlformats.org/officeDocument/2006/relationships/tags" Target="../tags/tag76.xml"/><Relationship Id="rId44" Type="http://schemas.openxmlformats.org/officeDocument/2006/relationships/tags" Target="../tags/tag75.xml"/><Relationship Id="rId43" Type="http://schemas.openxmlformats.org/officeDocument/2006/relationships/tags" Target="../tags/tag74.xml"/><Relationship Id="rId42" Type="http://schemas.openxmlformats.org/officeDocument/2006/relationships/tags" Target="../tags/tag73.xml"/><Relationship Id="rId41" Type="http://schemas.openxmlformats.org/officeDocument/2006/relationships/tags" Target="../tags/tag72.xml"/><Relationship Id="rId40" Type="http://schemas.openxmlformats.org/officeDocument/2006/relationships/tags" Target="../tags/tag71.xml"/><Relationship Id="rId4" Type="http://schemas.openxmlformats.org/officeDocument/2006/relationships/image" Target="../media/image6.png"/><Relationship Id="rId39" Type="http://schemas.openxmlformats.org/officeDocument/2006/relationships/tags" Target="../tags/tag70.xml"/><Relationship Id="rId38" Type="http://schemas.openxmlformats.org/officeDocument/2006/relationships/tags" Target="../tags/tag69.xml"/><Relationship Id="rId37" Type="http://schemas.openxmlformats.org/officeDocument/2006/relationships/image" Target="../media/image12.png"/><Relationship Id="rId36" Type="http://schemas.openxmlformats.org/officeDocument/2006/relationships/tags" Target="../tags/tag68.xml"/><Relationship Id="rId35" Type="http://schemas.openxmlformats.org/officeDocument/2006/relationships/tags" Target="../tags/tag67.xml"/><Relationship Id="rId34" Type="http://schemas.openxmlformats.org/officeDocument/2006/relationships/tags" Target="../tags/tag66.xml"/><Relationship Id="rId33" Type="http://schemas.openxmlformats.org/officeDocument/2006/relationships/tags" Target="../tags/tag65.xml"/><Relationship Id="rId32" Type="http://schemas.openxmlformats.org/officeDocument/2006/relationships/tags" Target="../tags/tag64.xml"/><Relationship Id="rId31" Type="http://schemas.openxmlformats.org/officeDocument/2006/relationships/tags" Target="../tags/tag63.xml"/><Relationship Id="rId30" Type="http://schemas.openxmlformats.org/officeDocument/2006/relationships/tags" Target="../tags/tag62.xml"/><Relationship Id="rId3" Type="http://schemas.openxmlformats.org/officeDocument/2006/relationships/tags" Target="../tags/tag38.xml"/><Relationship Id="rId29" Type="http://schemas.openxmlformats.org/officeDocument/2006/relationships/tags" Target="../tags/tag61.xml"/><Relationship Id="rId28" Type="http://schemas.openxmlformats.org/officeDocument/2006/relationships/tags" Target="../tags/tag60.xml"/><Relationship Id="rId27" Type="http://schemas.openxmlformats.org/officeDocument/2006/relationships/tags" Target="../tags/tag59.xml"/><Relationship Id="rId26" Type="http://schemas.openxmlformats.org/officeDocument/2006/relationships/tags" Target="../tags/tag58.xml"/><Relationship Id="rId25" Type="http://schemas.openxmlformats.org/officeDocument/2006/relationships/tags" Target="../tags/tag57.xml"/><Relationship Id="rId24" Type="http://schemas.openxmlformats.org/officeDocument/2006/relationships/tags" Target="../tags/tag56.xml"/><Relationship Id="rId23" Type="http://schemas.openxmlformats.org/officeDocument/2006/relationships/tags" Target="../tags/tag55.xml"/><Relationship Id="rId22" Type="http://schemas.openxmlformats.org/officeDocument/2006/relationships/tags" Target="../tags/tag54.xml"/><Relationship Id="rId21" Type="http://schemas.openxmlformats.org/officeDocument/2006/relationships/tags" Target="../tags/tag53.xml"/><Relationship Id="rId20" Type="http://schemas.openxmlformats.org/officeDocument/2006/relationships/tags" Target="../tags/tag52.xml"/><Relationship Id="rId2" Type="http://schemas.openxmlformats.org/officeDocument/2006/relationships/image" Target="../media/image1.png"/><Relationship Id="rId19" Type="http://schemas.openxmlformats.org/officeDocument/2006/relationships/tags" Target="../tags/tag5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tags" Target="../tags/tag46.xml"/><Relationship Id="rId13" Type="http://schemas.openxmlformats.org/officeDocument/2006/relationships/tags" Target="../tags/tag45.xml"/><Relationship Id="rId12" Type="http://schemas.openxmlformats.org/officeDocument/2006/relationships/tags" Target="../tags/tag44.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tags" Target="../tags/tag37.xml"/></Relationships>
</file>

<file path=ppt/slides/_rels/slide3.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image" Target="../media/image3.png"/><Relationship Id="rId7" Type="http://schemas.openxmlformats.org/officeDocument/2006/relationships/tags" Target="../tags/tag86.xml"/><Relationship Id="rId6" Type="http://schemas.openxmlformats.org/officeDocument/2006/relationships/image" Target="../media/image7.png"/><Relationship Id="rId5" Type="http://schemas.openxmlformats.org/officeDocument/2006/relationships/tags" Target="../tags/tag85.xm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91.xml"/><Relationship Id="rId14" Type="http://schemas.openxmlformats.org/officeDocument/2006/relationships/image" Target="../media/image14.jpeg"/><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image" Target="../media/image13.png"/><Relationship Id="rId10" Type="http://schemas.openxmlformats.org/officeDocument/2006/relationships/tags" Target="../tags/tag88.xml"/><Relationship Id="rId1" Type="http://schemas.openxmlformats.org/officeDocument/2006/relationships/tags" Target="../tags/tag83.xml"/></Relationships>
</file>

<file path=ppt/slides/_rels/slide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image" Target="../media/image3.png"/><Relationship Id="rId7" Type="http://schemas.openxmlformats.org/officeDocument/2006/relationships/tags" Target="../tags/tag95.xml"/><Relationship Id="rId6" Type="http://schemas.openxmlformats.org/officeDocument/2006/relationships/image" Target="../media/image7.png"/><Relationship Id="rId5" Type="http://schemas.openxmlformats.org/officeDocument/2006/relationships/tags" Target="../tags/tag94.xml"/><Relationship Id="rId4" Type="http://schemas.openxmlformats.org/officeDocument/2006/relationships/image" Target="../media/image2.png"/><Relationship Id="rId3" Type="http://schemas.openxmlformats.org/officeDocument/2006/relationships/tags" Target="../tags/tag93.xml"/><Relationship Id="rId2" Type="http://schemas.openxmlformats.org/officeDocument/2006/relationships/image" Target="../media/image1.png"/><Relationship Id="rId16" Type="http://schemas.openxmlformats.org/officeDocument/2006/relationships/slideLayout" Target="../slideLayouts/slideLayout1.xml"/><Relationship Id="rId15" Type="http://schemas.openxmlformats.org/officeDocument/2006/relationships/tags" Target="../tags/tag100.xml"/><Relationship Id="rId14" Type="http://schemas.openxmlformats.org/officeDocument/2006/relationships/image" Target="../media/image14.jpeg"/><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image" Target="../media/image13.png"/><Relationship Id="rId10" Type="http://schemas.openxmlformats.org/officeDocument/2006/relationships/tags" Target="../tags/tag97.xml"/><Relationship Id="rId1" Type="http://schemas.openxmlformats.org/officeDocument/2006/relationships/tags" Target="../tags/tag92.xml"/></Relationships>
</file>

<file path=ppt/slides/_rels/slide5.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media/image3.png"/><Relationship Id="rId7" Type="http://schemas.openxmlformats.org/officeDocument/2006/relationships/tags" Target="../tags/tag104.xml"/><Relationship Id="rId6" Type="http://schemas.openxmlformats.org/officeDocument/2006/relationships/image" Target="../media/image7.png"/><Relationship Id="rId5" Type="http://schemas.openxmlformats.org/officeDocument/2006/relationships/tags" Target="../tags/tag103.xml"/><Relationship Id="rId4" Type="http://schemas.openxmlformats.org/officeDocument/2006/relationships/image" Target="../media/image2.png"/><Relationship Id="rId3" Type="http://schemas.openxmlformats.org/officeDocument/2006/relationships/tags" Target="../tags/tag102.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09.xml"/><Relationship Id="rId16" Type="http://schemas.openxmlformats.org/officeDocument/2006/relationships/image" Target="../media/image15.png"/><Relationship Id="rId15" Type="http://schemas.microsoft.com/office/2007/relationships/hdphoto" Target="../media/image10.wdp"/><Relationship Id="rId14" Type="http://schemas.openxmlformats.org/officeDocument/2006/relationships/image" Target="../media/image9.png"/><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image" Target="../media/image13.png"/><Relationship Id="rId10" Type="http://schemas.openxmlformats.org/officeDocument/2006/relationships/tags" Target="../tags/tag106.xml"/><Relationship Id="rId1" Type="http://schemas.openxmlformats.org/officeDocument/2006/relationships/tags" Target="../tags/tag101.xml"/></Relationships>
</file>

<file path=ppt/slides/_rels/slide6.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media/image3.png"/><Relationship Id="rId7" Type="http://schemas.openxmlformats.org/officeDocument/2006/relationships/tags" Target="../tags/tag113.xml"/><Relationship Id="rId6" Type="http://schemas.openxmlformats.org/officeDocument/2006/relationships/image" Target="../media/image7.png"/><Relationship Id="rId5" Type="http://schemas.openxmlformats.org/officeDocument/2006/relationships/tags" Target="../tags/tag112.xml"/><Relationship Id="rId4" Type="http://schemas.openxmlformats.org/officeDocument/2006/relationships/image" Target="../media/image2.png"/><Relationship Id="rId3" Type="http://schemas.openxmlformats.org/officeDocument/2006/relationships/tags" Target="../tags/tag111.xml"/><Relationship Id="rId2" Type="http://schemas.openxmlformats.org/officeDocument/2006/relationships/image" Target="../media/image1.png"/><Relationship Id="rId17" Type="http://schemas.openxmlformats.org/officeDocument/2006/relationships/slideLayout" Target="../slideLayouts/slideLayout1.xml"/><Relationship Id="rId16" Type="http://schemas.openxmlformats.org/officeDocument/2006/relationships/tags" Target="../tags/tag118.xml"/><Relationship Id="rId15" Type="http://schemas.openxmlformats.org/officeDocument/2006/relationships/tags" Target="../tags/tag117.xml"/><Relationship Id="rId14" Type="http://schemas.openxmlformats.org/officeDocument/2006/relationships/tags" Target="../tags/tag116.xml"/><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3.png"/><Relationship Id="rId10" Type="http://schemas.openxmlformats.org/officeDocument/2006/relationships/tags" Target="../tags/tag115.xml"/><Relationship Id="rId1" Type="http://schemas.openxmlformats.org/officeDocument/2006/relationships/tags" Target="../tags/tag110.xml"/></Relationships>
</file>

<file path=ppt/slides/_rels/slide7.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media/image3.png"/><Relationship Id="rId7" Type="http://schemas.openxmlformats.org/officeDocument/2006/relationships/tags" Target="../tags/tag122.xml"/><Relationship Id="rId6" Type="http://schemas.openxmlformats.org/officeDocument/2006/relationships/image" Target="../media/image7.png"/><Relationship Id="rId5" Type="http://schemas.openxmlformats.org/officeDocument/2006/relationships/tags" Target="../tags/tag121.xml"/><Relationship Id="rId4" Type="http://schemas.openxmlformats.org/officeDocument/2006/relationships/image" Target="../media/image2.png"/><Relationship Id="rId3" Type="http://schemas.openxmlformats.org/officeDocument/2006/relationships/tags" Target="../tags/tag120.xml"/><Relationship Id="rId2" Type="http://schemas.openxmlformats.org/officeDocument/2006/relationships/image" Target="../media/image1.png"/><Relationship Id="rId18" Type="http://schemas.openxmlformats.org/officeDocument/2006/relationships/slideLayout" Target="../slideLayouts/slideLayout1.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image" Target="../media/image16.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3.png"/><Relationship Id="rId10" Type="http://schemas.openxmlformats.org/officeDocument/2006/relationships/tags" Target="../tags/tag124.xml"/><Relationship Id="rId1" Type="http://schemas.openxmlformats.org/officeDocument/2006/relationships/tags" Target="../tags/tag119.xml"/></Relationships>
</file>

<file path=ppt/slides/_rels/slide8.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image" Target="../media/image3.png"/><Relationship Id="rId7" Type="http://schemas.openxmlformats.org/officeDocument/2006/relationships/tags" Target="../tags/tag131.xml"/><Relationship Id="rId6" Type="http://schemas.openxmlformats.org/officeDocument/2006/relationships/image" Target="../media/image7.png"/><Relationship Id="rId5" Type="http://schemas.openxmlformats.org/officeDocument/2006/relationships/tags" Target="../tags/tag130.xm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136.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image" Target="../media/image16.png"/><Relationship Id="rId14" Type="http://schemas.openxmlformats.org/officeDocument/2006/relationships/image" Target="../media/image15.png"/><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3.png"/><Relationship Id="rId10" Type="http://schemas.openxmlformats.org/officeDocument/2006/relationships/tags" Target="../tags/tag133.xml"/><Relationship Id="rId1" Type="http://schemas.openxmlformats.org/officeDocument/2006/relationships/tags" Target="../tags/tag128.xml"/></Relationships>
</file>

<file path=ppt/slides/_rels/slide9.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image" Target="../media/image3.png"/><Relationship Id="rId7" Type="http://schemas.openxmlformats.org/officeDocument/2006/relationships/tags" Target="../tags/tag140.xml"/><Relationship Id="rId6" Type="http://schemas.openxmlformats.org/officeDocument/2006/relationships/image" Target="../media/image7.png"/><Relationship Id="rId5" Type="http://schemas.openxmlformats.org/officeDocument/2006/relationships/tags" Target="../tags/tag139.xml"/><Relationship Id="rId4" Type="http://schemas.openxmlformats.org/officeDocument/2006/relationships/image" Target="../media/image2.png"/><Relationship Id="rId3" Type="http://schemas.openxmlformats.org/officeDocument/2006/relationships/tags" Target="../tags/tag138.xml"/><Relationship Id="rId2" Type="http://schemas.openxmlformats.org/officeDocument/2006/relationships/image" Target="../media/image1.png"/><Relationship Id="rId19" Type="http://schemas.openxmlformats.org/officeDocument/2006/relationships/slideLayout" Target="../slideLayouts/slideLayout1.xml"/><Relationship Id="rId18" Type="http://schemas.openxmlformats.org/officeDocument/2006/relationships/tags" Target="../tags/tag145.xml"/><Relationship Id="rId17" Type="http://schemas.microsoft.com/office/2007/relationships/hdphoto" Target="../media/image18.wdp"/><Relationship Id="rId16" Type="http://schemas.openxmlformats.org/officeDocument/2006/relationships/image" Target="../media/image17.png"/><Relationship Id="rId15" Type="http://schemas.openxmlformats.org/officeDocument/2006/relationships/tags" Target="../tags/tag144.xml"/><Relationship Id="rId14" Type="http://schemas.openxmlformats.org/officeDocument/2006/relationships/tags" Target="../tags/tag143.xml"/><Relationship Id="rId13" Type="http://schemas.microsoft.com/office/2007/relationships/hdphoto" Target="../media/image10.wdp"/><Relationship Id="rId12" Type="http://schemas.openxmlformats.org/officeDocument/2006/relationships/image" Target="../media/image9.png"/><Relationship Id="rId11" Type="http://schemas.openxmlformats.org/officeDocument/2006/relationships/image" Target="../media/image13.png"/><Relationship Id="rId10" Type="http://schemas.openxmlformats.org/officeDocument/2006/relationships/tags" Target="../tags/tag142.xml"/><Relationship Id="rId1" Type="http://schemas.openxmlformats.org/officeDocument/2006/relationships/tags" Target="../tags/tag1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nvPicPr>
        <p:blipFill>
          <a:blip r:embed="rId1" cstate="email"/>
          <a:srcRect/>
          <a:stretch>
            <a:fillRect/>
          </a:stretch>
        </p:blipFill>
        <p:spPr>
          <a:xfrm>
            <a:off x="0" y="2"/>
            <a:ext cx="12192000" cy="6095365"/>
          </a:xfrm>
          <a:prstGeom prst="rect">
            <a:avLst/>
          </a:prstGeom>
        </p:spPr>
      </p:pic>
      <p:grpSp>
        <p:nvGrpSpPr>
          <p:cNvPr id="24" name="图形"/>
          <p:cNvGrpSpPr/>
          <p:nvPr/>
        </p:nvGrpSpPr>
        <p:grpSpPr>
          <a:xfrm>
            <a:off x="439421" y="370842"/>
            <a:ext cx="819785" cy="315595"/>
            <a:chOff x="692" y="584"/>
            <a:chExt cx="1291" cy="497"/>
          </a:xfrm>
        </p:grpSpPr>
        <p:sp>
          <p:nvSpPr>
            <p:cNvPr id="19" name="图形"/>
            <p:cNvSpPr/>
            <p:nvPr>
              <p:custDataLst>
                <p:tags r:id="rId2"/>
              </p:custDataLst>
            </p:nvPr>
          </p:nvSpPr>
          <p:spPr>
            <a:xfrm>
              <a:off x="692"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p:nvPr>
              <p:custDataLst>
                <p:tags r:id="rId3"/>
              </p:custDataLst>
            </p:nvPr>
          </p:nvSpPr>
          <p:spPr>
            <a:xfrm>
              <a:off x="1089" y="584"/>
              <a:ext cx="497" cy="497"/>
            </a:xfrm>
            <a:prstGeom prst="ellipse">
              <a:avLst/>
            </a:prstGeom>
            <a:gradFill>
              <a:gsLst>
                <a:gs pos="0">
                  <a:srgbClr val="F6CB39"/>
                </a:gs>
                <a:gs pos="100000">
                  <a:schemeClr val="accent4"/>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
              </p:custDataLst>
            </p:nvPr>
          </p:nvSpPr>
          <p:spPr>
            <a:xfrm>
              <a:off x="1486" y="584"/>
              <a:ext cx="497" cy="497"/>
            </a:xfrm>
            <a:prstGeom prst="ellipse">
              <a:avLst/>
            </a:prstGeom>
            <a:gradFill>
              <a:gsLst>
                <a:gs pos="0">
                  <a:srgbClr val="31C3F3"/>
                </a:gs>
                <a:gs pos="100000">
                  <a:srgbClr val="22B9FE"/>
                </a:gs>
              </a:gsLst>
              <a:lin ang="2700000" scaled="0"/>
            </a:gra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gradFill>
                  <a:gsLst>
                    <a:gs pos="0">
                      <a:srgbClr val="FDF4D2"/>
                    </a:gs>
                    <a:gs pos="100000">
                      <a:srgbClr val="F0E2BA"/>
                    </a:gs>
                  </a:gsLst>
                  <a:lin ang="54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3" name="图形" descr="643bea698bdff679"/>
          <p:cNvPicPr>
            <a:picLocks noChangeAspect="1"/>
          </p:cNvPicPr>
          <p:nvPr/>
        </p:nvPicPr>
        <p:blipFill>
          <a:blip r:embed="rId5" cstate="email"/>
          <a:stretch>
            <a:fillRect/>
          </a:stretch>
        </p:blipFill>
        <p:spPr>
          <a:xfrm>
            <a:off x="0" y="776605"/>
            <a:ext cx="12192000" cy="6096000"/>
          </a:xfrm>
          <a:prstGeom prst="rect">
            <a:avLst/>
          </a:prstGeom>
        </p:spPr>
      </p:pic>
      <p:pic>
        <p:nvPicPr>
          <p:cNvPr id="25" name="图形" descr="63e64362e634d"/>
          <p:cNvPicPr>
            <a:picLocks noChangeAspect="1"/>
          </p:cNvPicPr>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pic>
        <p:nvPicPr>
          <p:cNvPr id="27" name="图形" descr="63e64362e634d"/>
          <p:cNvPicPr>
            <a:picLocks noChangeAspect="1"/>
          </p:cNvPicPr>
          <p:nvPr>
            <p:custDataLst>
              <p:tags r:id="rId9"/>
            </p:custDataLst>
          </p:nvPr>
        </p:nvPicPr>
        <p:blipFill>
          <a:blip r:embed="rId10" cstate="email"/>
          <a:srcRect/>
          <a:stretch>
            <a:fillRect/>
          </a:stretch>
        </p:blipFill>
        <p:spPr>
          <a:xfrm>
            <a:off x="7363460" y="4337050"/>
            <a:ext cx="1289685" cy="885190"/>
          </a:xfrm>
          <a:prstGeom prst="rect">
            <a:avLst/>
          </a:prstGeom>
        </p:spPr>
      </p:pic>
      <p:sp>
        <p:nvSpPr>
          <p:cNvPr id="5" name="文本框 4"/>
          <p:cNvSpPr txBox="1"/>
          <p:nvPr/>
        </p:nvSpPr>
        <p:spPr>
          <a:xfrm>
            <a:off x="970915" y="1549400"/>
            <a:ext cx="8768080" cy="1229995"/>
          </a:xfrm>
          <a:prstGeom prst="rect">
            <a:avLst/>
          </a:prstGeom>
          <a:noFill/>
          <a:ln w="9525">
            <a:noFill/>
          </a:ln>
        </p:spPr>
        <p:txBody>
          <a:bodyPr wrap="square">
            <a:spAutoFit/>
          </a:bodyPr>
          <a:p>
            <a:pPr indent="0" algn="ctr"/>
            <a:endParaRPr lang="zh-CN" sz="20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a:p>
            <a:pPr indent="0" algn="ctr"/>
            <a:r>
              <a:rPr lang="zh-CN"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任务二</a:t>
            </a:r>
            <a:r>
              <a:rPr 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   </a:t>
            </a:r>
            <a:r>
              <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rPr>
              <a:t>探寻趋势与规律</a:t>
            </a:r>
            <a:endParaRPr lang="zh-CN" altLang="en-US" sz="5400" b="0">
              <a:ln w="22225">
                <a:solidFill>
                  <a:schemeClr val="accent2"/>
                </a:solidFill>
                <a:prstDash val="solid"/>
              </a:ln>
              <a:solidFill>
                <a:schemeClr val="accent2">
                  <a:lumMod val="40000"/>
                  <a:lumOff val="60000"/>
                </a:schemeClr>
              </a:solidFill>
              <a:effectLst/>
              <a:latin typeface="华文彩云" panose="02010800040101010101" charset="-122"/>
              <a:ea typeface="华文彩云" panose="02010800040101010101" charset="-122"/>
              <a:cs typeface="华文彩云" panose="02010800040101010101" charset="-122"/>
            </a:endParaRPr>
          </a:p>
        </p:txBody>
      </p:sp>
      <p:sp>
        <p:nvSpPr>
          <p:cNvPr id="8" name="图形"/>
          <p:cNvSpPr txBox="1"/>
          <p:nvPr>
            <p:custDataLst>
              <p:tags r:id="rId11"/>
            </p:custDataLst>
          </p:nvPr>
        </p:nvSpPr>
        <p:spPr>
          <a:xfrm>
            <a:off x="1447800" y="370840"/>
            <a:ext cx="4302125" cy="433705"/>
          </a:xfrm>
          <a:prstGeom prst="rect">
            <a:avLst/>
          </a:prstGeom>
          <a:ln>
            <a:noFill/>
          </a:ln>
        </p:spPr>
        <p:style>
          <a:lnRef idx="3">
            <a:schemeClr val="accent1"/>
          </a:lnRef>
          <a:fillRef idx="0">
            <a:srgbClr val="FFFFFF"/>
          </a:fillRef>
          <a:effectRef idx="0">
            <a:srgbClr val="FFFFFF"/>
          </a:effectRef>
          <a:fontRef idx="minor">
            <a:schemeClr val="tx1"/>
          </a:fontRef>
        </p:style>
        <p:txBody>
          <a:bodyPr wrap="square" rtlCol="0" anchor="t">
            <a:noAutofit/>
          </a:bodyPr>
          <a:p>
            <a:pPr algn="just"/>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四</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年级</a:t>
            </a:r>
            <a:r>
              <a:rPr 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下</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册</a:t>
            </a:r>
            <a:r>
              <a:rPr 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主题二</a:t>
            </a:r>
            <a:r>
              <a:rPr lang="en-US" altLang="zh-CN">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r>
              <a:rPr lang="zh-CN" altLang="en-US">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数据表达我做主</a:t>
            </a:r>
            <a:r>
              <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rPr>
              <a:t> </a:t>
            </a:r>
            <a:endParaRPr>
              <a:solidFill>
                <a:schemeClr val="tx1"/>
              </a:solidFill>
              <a:effectLst/>
              <a:latin typeface="Times New Roman" panose="02020603050405020304"/>
              <a:ea typeface="微软雅黑" panose="020B0503020204020204" pitchFamily="34" charset="-122"/>
              <a:cs typeface="思源宋体 CN Heavy" panose="02020900000000000000" charset="-122"/>
              <a:sym typeface="Times New Roman" panose="02020603050405020304"/>
            </a:endParaRPr>
          </a:p>
        </p:txBody>
      </p:sp>
      <p:pic>
        <p:nvPicPr>
          <p:cNvPr id="10" name="图片 9"/>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7720965" y="1645920"/>
            <a:ext cx="4979670" cy="5226685"/>
          </a:xfrm>
          <a:prstGeom prst="rect">
            <a:avLst/>
          </a:prstGeom>
        </p:spPr>
      </p:pic>
      <p:pic>
        <p:nvPicPr>
          <p:cNvPr id="4" name="图片 3" descr="mmexport1737257251427"/>
          <p:cNvPicPr>
            <a:picLocks noChangeAspect="1"/>
          </p:cNvPicPr>
          <p:nvPr/>
        </p:nvPicPr>
        <p:blipFill>
          <a:blip r:embed="rId14"/>
          <a:stretch>
            <a:fillRect/>
          </a:stretch>
        </p:blipFill>
        <p:spPr>
          <a:xfrm>
            <a:off x="3229610" y="4467225"/>
            <a:ext cx="3963670" cy="537845"/>
          </a:xfrm>
          <a:prstGeom prst="rect">
            <a:avLst/>
          </a:prstGeom>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2"/>
            </p:custDataLst>
          </p:nvPr>
        </p:nvPicPr>
        <p:blipFill>
          <a:blip r:embed="rId3"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10"/>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1"/>
              </p:custDataLst>
            </p:nvPr>
          </p:nvPicPr>
          <p:blipFill>
            <a:blip r:embed="rId12"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8" name="图片 17"/>
          <p:cNvPicPr>
            <a:picLocks noChangeAspect="1"/>
          </p:cNvPicPr>
          <p:nvPr/>
        </p:nvPicPr>
        <p:blipFill>
          <a:blip r:embed="rId13">
            <a:extLst>
              <a:ext uri="{BEBA8EAE-BF5A-486C-A8C5-ECC9F3942E4B}">
                <a14:imgProps xmlns:a14="http://schemas.microsoft.com/office/drawing/2010/main">
                  <a14:imgLayer r:embed="rId14">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10" name="椭圆形标注 9"/>
          <p:cNvSpPr/>
          <p:nvPr/>
        </p:nvSpPr>
        <p:spPr>
          <a:xfrm>
            <a:off x="758825" y="1353820"/>
            <a:ext cx="3314065" cy="2566670"/>
          </a:xfrm>
          <a:prstGeom prst="wedgeEllipseCallout">
            <a:avLst>
              <a:gd name="adj1" fmla="val -9973"/>
              <a:gd name="adj2" fmla="val 6548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文本框 8"/>
          <p:cNvSpPr txBox="1"/>
          <p:nvPr/>
        </p:nvSpPr>
        <p:spPr>
          <a:xfrm>
            <a:off x="1172210" y="1590675"/>
            <a:ext cx="2821305" cy="2191385"/>
          </a:xfrm>
          <a:prstGeom prst="rect">
            <a:avLst/>
          </a:prstGeom>
          <a:noFill/>
        </p:spPr>
        <p:txBody>
          <a:bodyPr wrap="square" rtlCol="0">
            <a:noAutofit/>
          </a:bodyPr>
          <a:p>
            <a:r>
              <a:rPr lang="zh-CN" altLang="en-US" sz="2800">
                <a:latin typeface="楷体" panose="02010609060101010101" charset="-122"/>
                <a:ea typeface="楷体" panose="02010609060101010101" charset="-122"/>
              </a:rPr>
              <a:t>对凤仙花数据进行修正后，制作了小组的凤仙花生长高度数据折线统计图。</a:t>
            </a:r>
            <a:endParaRPr lang="zh-CN" altLang="en-US" sz="2800">
              <a:latin typeface="楷体" panose="02010609060101010101" charset="-122"/>
              <a:ea typeface="楷体" panose="02010609060101010101" charset="-122"/>
            </a:endParaRPr>
          </a:p>
        </p:txBody>
      </p:sp>
      <p:graphicFrame>
        <p:nvGraphicFramePr>
          <p:cNvPr id="22" name="图表 21" descr="7b0a202020202263686172745265734964223a20223230343731343133220a7d0a"/>
          <p:cNvGraphicFramePr/>
          <p:nvPr/>
        </p:nvGraphicFramePr>
        <p:xfrm>
          <a:off x="4519930" y="1353820"/>
          <a:ext cx="6051550" cy="3877945"/>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图形"/>
          <p:cNvGrpSpPr/>
          <p:nvPr/>
        </p:nvGrpSpPr>
        <p:grpSpPr>
          <a:xfrm>
            <a:off x="1816735" y="627380"/>
            <a:ext cx="3547110" cy="624840"/>
            <a:chOff x="9792" y="2872"/>
            <a:chExt cx="3609" cy="984"/>
          </a:xfrm>
        </p:grpSpPr>
        <p:sp>
          <p:nvSpPr>
            <p:cNvPr id="8"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6"/>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10" grpId="0" bldLvl="0" animBg="1"/>
      <p:bldP spid="9" grpId="0"/>
      <p:bldP spid="10" grpId="1" animBg="1"/>
      <p:bldP spid="9"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2"/>
            </p:custDataLst>
          </p:nvPr>
        </p:nvPicPr>
        <p:blipFill>
          <a:blip r:embed="rId3"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10"/>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1"/>
              </p:custDataLst>
            </p:nvPr>
          </p:nvPicPr>
          <p:blipFill>
            <a:blip r:embed="rId12"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8" name="图片 17"/>
          <p:cNvPicPr>
            <a:picLocks noChangeAspect="1"/>
          </p:cNvPicPr>
          <p:nvPr/>
        </p:nvPicPr>
        <p:blipFill>
          <a:blip r:embed="rId13">
            <a:extLst>
              <a:ext uri="{BEBA8EAE-BF5A-486C-A8C5-ECC9F3942E4B}">
                <a14:imgProps xmlns:a14="http://schemas.microsoft.com/office/drawing/2010/main">
                  <a14:imgLayer r:embed="rId14">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20" name="文本框 19"/>
          <p:cNvSpPr txBox="1"/>
          <p:nvPr/>
        </p:nvSpPr>
        <p:spPr>
          <a:xfrm>
            <a:off x="3366135" y="5395595"/>
            <a:ext cx="6713855" cy="521970"/>
          </a:xfrm>
          <a:prstGeom prst="rect">
            <a:avLst/>
          </a:prstGeom>
          <a:noFill/>
        </p:spPr>
        <p:txBody>
          <a:bodyPr wrap="square" rtlCol="0">
            <a:spAutoFit/>
          </a:bodyPr>
          <a:p>
            <a:r>
              <a:rPr lang="zh-CN" altLang="en-US" sz="2800">
                <a:solidFill>
                  <a:schemeClr val="accent1">
                    <a:lumMod val="75000"/>
                  </a:schemeClr>
                </a:solidFill>
                <a:latin typeface="楷体" panose="02010609060101010101" charset="-122"/>
                <a:ea typeface="楷体" panose="02010609060101010101" charset="-122"/>
              </a:rPr>
              <a:t>提示：打开老师提供的电子教程学习制作</a:t>
            </a:r>
            <a:endParaRPr lang="zh-CN" altLang="en-US" sz="2800">
              <a:solidFill>
                <a:schemeClr val="accent1">
                  <a:lumMod val="75000"/>
                </a:schemeClr>
              </a:solidFill>
              <a:latin typeface="楷体" panose="02010609060101010101" charset="-122"/>
              <a:ea typeface="楷体" panose="02010609060101010101" charset="-122"/>
            </a:endParaRPr>
          </a:p>
        </p:txBody>
      </p:sp>
      <p:sp>
        <p:nvSpPr>
          <p:cNvPr id="10" name="椭圆形标注 9"/>
          <p:cNvSpPr/>
          <p:nvPr/>
        </p:nvSpPr>
        <p:spPr>
          <a:xfrm>
            <a:off x="1060450" y="1353820"/>
            <a:ext cx="3047365" cy="2566670"/>
          </a:xfrm>
          <a:prstGeom prst="wedgeEllipseCallou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9" name="文本框 8"/>
          <p:cNvSpPr txBox="1"/>
          <p:nvPr/>
        </p:nvSpPr>
        <p:spPr>
          <a:xfrm>
            <a:off x="1280160" y="1734820"/>
            <a:ext cx="2818765" cy="1838325"/>
          </a:xfrm>
          <a:prstGeom prst="rect">
            <a:avLst/>
          </a:prstGeom>
          <a:noFill/>
        </p:spPr>
        <p:txBody>
          <a:bodyPr wrap="square" rtlCol="0">
            <a:noAutofit/>
          </a:bodyPr>
          <a:p>
            <a:r>
              <a:rPr lang="zh-CN" altLang="en-US" sz="2800">
                <a:latin typeface="楷体" panose="02010609060101010101" charset="-122"/>
                <a:ea typeface="楷体" panose="02010609060101010101" charset="-122"/>
              </a:rPr>
              <a:t>请把整个小组的凤仙花高度数据组合在一起，制作折线统计图。</a:t>
            </a:r>
            <a:endParaRPr lang="zh-CN" altLang="en-US" sz="2800">
              <a:latin typeface="楷体" panose="02010609060101010101" charset="-122"/>
              <a:ea typeface="楷体" panose="02010609060101010101" charset="-122"/>
            </a:endParaRPr>
          </a:p>
        </p:txBody>
      </p:sp>
      <p:grpSp>
        <p:nvGrpSpPr>
          <p:cNvPr id="21" name="组合 20"/>
          <p:cNvGrpSpPr/>
          <p:nvPr/>
        </p:nvGrpSpPr>
        <p:grpSpPr>
          <a:xfrm>
            <a:off x="8775065" y="678815"/>
            <a:ext cx="2036445" cy="574040"/>
            <a:chOff x="13819" y="1069"/>
            <a:chExt cx="3207" cy="904"/>
          </a:xfrm>
        </p:grpSpPr>
        <p:sp>
          <p:nvSpPr>
            <p:cNvPr id="13" name="文本框 12"/>
            <p:cNvSpPr txBox="1"/>
            <p:nvPr/>
          </p:nvSpPr>
          <p:spPr>
            <a:xfrm>
              <a:off x="13959" y="1200"/>
              <a:ext cx="3067" cy="709"/>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四分钟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19" name="图片 18" descr="时间"/>
            <p:cNvPicPr>
              <a:picLocks noChangeAspect="1"/>
            </p:cNvPicPr>
            <p:nvPr/>
          </p:nvPicPr>
          <p:blipFill>
            <a:blip r:embed="rId15"/>
            <a:stretch>
              <a:fillRect/>
            </a:stretch>
          </p:blipFill>
          <p:spPr>
            <a:xfrm>
              <a:off x="13819" y="1069"/>
              <a:ext cx="904" cy="904"/>
            </a:xfrm>
            <a:prstGeom prst="rect">
              <a:avLst/>
            </a:prstGeom>
          </p:spPr>
        </p:pic>
      </p:grpSp>
      <p:graphicFrame>
        <p:nvGraphicFramePr>
          <p:cNvPr id="15" name="图表 14" descr="7b0a202020202263686172745265734964223a20223230343731343133220a7d0a"/>
          <p:cNvGraphicFramePr/>
          <p:nvPr/>
        </p:nvGraphicFramePr>
        <p:xfrm>
          <a:off x="4519930" y="1353820"/>
          <a:ext cx="6051550" cy="3877945"/>
        </p:xfrm>
        <a:graphic>
          <a:graphicData uri="http://schemas.openxmlformats.org/drawingml/2006/chart">
            <c:chart xmlns:c="http://schemas.openxmlformats.org/drawingml/2006/chart" xmlns:r="http://schemas.openxmlformats.org/officeDocument/2006/relationships" r:id="rId1"/>
          </a:graphicData>
        </a:graphic>
      </p:graphicFrame>
      <p:grpSp>
        <p:nvGrpSpPr>
          <p:cNvPr id="7" name="图形"/>
          <p:cNvGrpSpPr/>
          <p:nvPr/>
        </p:nvGrpSpPr>
        <p:grpSpPr>
          <a:xfrm>
            <a:off x="1816735" y="627380"/>
            <a:ext cx="3547110" cy="624840"/>
            <a:chOff x="9792" y="2872"/>
            <a:chExt cx="3609" cy="984"/>
          </a:xfrm>
        </p:grpSpPr>
        <p:sp>
          <p:nvSpPr>
            <p:cNvPr id="8" name="图形"/>
            <p:cNvSpPr/>
            <p:nvPr>
              <p:custDataLst>
                <p:tags r:id="rId1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4" name="图形"/>
            <p:cNvSpPr txBox="1"/>
            <p:nvPr>
              <p:custDataLst>
                <p:tags r:id="rId17"/>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活动三：练一练</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10" grpId="0" bldLvl="0" animBg="1"/>
      <p:bldP spid="9" grpId="0"/>
      <p:bldP spid="10" grpId="1" animBg="1"/>
      <p:bldP spid="9" grpId="1"/>
      <p:bldP spid="20" grpId="0"/>
      <p:bldP spid="2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2"/>
            </p:custDataLst>
          </p:nvPr>
        </p:nvPicPr>
        <p:blipFill>
          <a:blip r:embed="rId3"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10"/>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1"/>
              </p:custDataLst>
            </p:nvPr>
          </p:nvPicPr>
          <p:blipFill>
            <a:blip r:embed="rId12"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aphicFrame>
        <p:nvGraphicFramePr>
          <p:cNvPr id="15" name="图表 14" descr="7b0a202020202263686172745265734964223a20223230343731343133220a7d0a"/>
          <p:cNvGraphicFramePr/>
          <p:nvPr/>
        </p:nvGraphicFramePr>
        <p:xfrm>
          <a:off x="1417320" y="1448435"/>
          <a:ext cx="4085590" cy="2427605"/>
        </p:xfrm>
        <a:graphic>
          <a:graphicData uri="http://schemas.openxmlformats.org/drawingml/2006/chart">
            <c:chart xmlns:c="http://schemas.openxmlformats.org/drawingml/2006/chart" xmlns:r="http://schemas.openxmlformats.org/officeDocument/2006/relationships" r:id="rId1"/>
          </a:graphicData>
        </a:graphic>
      </p:graphicFrame>
      <p:pic>
        <p:nvPicPr>
          <p:cNvPr id="4" name="图片 3" descr="小学壮壮"/>
          <p:cNvPicPr>
            <a:picLocks noChangeAspect="1"/>
          </p:cNvPicPr>
          <p:nvPr/>
        </p:nvPicPr>
        <p:blipFill>
          <a:blip r:embed="rId13">
            <a:extLst>
              <a:ext uri="{BEBA8EAE-BF5A-486C-A8C5-ECC9F3942E4B}">
                <a14:imgProps xmlns:a14="http://schemas.microsoft.com/office/drawing/2010/main">
                  <a14:imgLayer r:embed="rId14">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sp>
        <p:nvSpPr>
          <p:cNvPr id="7" name="圆角矩形标注 6"/>
          <p:cNvSpPr/>
          <p:nvPr/>
        </p:nvSpPr>
        <p:spPr>
          <a:xfrm rot="10800000">
            <a:off x="6200775" y="1885315"/>
            <a:ext cx="3726180" cy="1640205"/>
          </a:xfrm>
          <a:prstGeom prst="wedgeRoundRectCallout">
            <a:avLst>
              <a:gd name="adj1" fmla="val -39502"/>
              <a:gd name="adj2" fmla="val -63065"/>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6282055" y="1938020"/>
            <a:ext cx="3726180" cy="1587500"/>
          </a:xfrm>
          <a:prstGeom prst="rect">
            <a:avLst/>
          </a:prstGeom>
          <a:noFill/>
          <a:ln w="9525">
            <a:noFill/>
          </a:ln>
        </p:spPr>
        <p:txBody>
          <a:bodyPr>
            <a:noAutofit/>
          </a:bodyPr>
          <a:p>
            <a:pPr indent="457200" algn="l" fontAlgn="auto">
              <a:lnSpc>
                <a:spcPts val="3700"/>
              </a:lnSpc>
            </a:pPr>
            <a:r>
              <a:rPr lang="zh-CN" altLang="en-US" sz="2800" b="1">
                <a:latin typeface="楷体" panose="02010609060101010101" charset="-122"/>
                <a:ea typeface="楷体" panose="02010609060101010101" charset="-122"/>
              </a:rPr>
              <a:t>请观察你制作的折线统计图，发现什么规律？</a:t>
            </a:r>
            <a:endParaRPr lang="zh-CN" altLang="en-US" sz="2800" b="1">
              <a:latin typeface="楷体" panose="02010609060101010101" charset="-122"/>
              <a:ea typeface="楷体" panose="02010609060101010101" charset="-122"/>
            </a:endParaRPr>
          </a:p>
        </p:txBody>
      </p:sp>
      <p:sp>
        <p:nvSpPr>
          <p:cNvPr id="22" name="文本框 21"/>
          <p:cNvSpPr txBox="1"/>
          <p:nvPr/>
        </p:nvSpPr>
        <p:spPr>
          <a:xfrm>
            <a:off x="2679065" y="4182110"/>
            <a:ext cx="6562725" cy="1045210"/>
          </a:xfrm>
          <a:prstGeom prst="rect">
            <a:avLst/>
          </a:prstGeom>
        </p:spPr>
        <p:txBody>
          <a:bodyPr wrap="square">
            <a:spAutoFit/>
          </a:bodyPr>
          <a:p>
            <a:r>
              <a:rPr lang="zh-CN" altLang="en-US" sz="3000">
                <a:solidFill>
                  <a:schemeClr val="accent3">
                    <a:lumMod val="75000"/>
                  </a:schemeClr>
                </a:solidFill>
                <a:latin typeface="方正书宋简体"/>
                <a:ea typeface="方正书宋简体"/>
              </a:rPr>
              <a:t>折线统计图能对</a:t>
            </a:r>
            <a:r>
              <a:rPr lang="zh-CN" altLang="en-US" sz="3000" u="sng">
                <a:solidFill>
                  <a:schemeClr val="accent3">
                    <a:lumMod val="75000"/>
                  </a:schemeClr>
                </a:solidFill>
                <a:latin typeface="方正书宋简体"/>
                <a:ea typeface="方正书宋简体"/>
              </a:rPr>
              <a:t>　　　　</a:t>
            </a:r>
            <a:r>
              <a:rPr lang="zh-CN" altLang="en-US" sz="3000">
                <a:solidFill>
                  <a:schemeClr val="accent3">
                    <a:lumMod val="75000"/>
                  </a:schemeClr>
                </a:solidFill>
                <a:latin typeface="方正书宋简体"/>
                <a:ea typeface="方正书宋简体"/>
              </a:rPr>
              <a:t>同学种植的凤仙花的生长数据进行</a:t>
            </a:r>
            <a:r>
              <a:rPr lang="zh-CN" altLang="en-US" sz="3000" u="sng">
                <a:solidFill>
                  <a:schemeClr val="accent3">
                    <a:lumMod val="75000"/>
                  </a:schemeClr>
                </a:solidFill>
                <a:latin typeface="方正书宋简体"/>
                <a:ea typeface="方正书宋简体"/>
              </a:rPr>
              <a:t>　</a:t>
            </a:r>
            <a:r>
              <a:rPr lang="en-US" altLang="zh-CN" sz="3000" u="sng">
                <a:solidFill>
                  <a:schemeClr val="accent3">
                    <a:lumMod val="75000"/>
                  </a:schemeClr>
                </a:solidFill>
                <a:latin typeface="方正书宋简体"/>
                <a:ea typeface="方正书宋简体"/>
              </a:rPr>
              <a:t>         </a:t>
            </a:r>
            <a:r>
              <a:rPr lang="zh-CN" altLang="en-US" sz="3200">
                <a:solidFill>
                  <a:schemeClr val="accent3">
                    <a:lumMod val="75000"/>
                  </a:schemeClr>
                </a:solidFill>
                <a:latin typeface="方正书宋简体"/>
                <a:ea typeface="方正书宋简体"/>
              </a:rPr>
              <a:t>。</a:t>
            </a:r>
            <a:endParaRPr lang="zh-CN" altLang="en-US" sz="3200">
              <a:solidFill>
                <a:schemeClr val="accent3">
                  <a:lumMod val="75000"/>
                </a:schemeClr>
              </a:solidFill>
              <a:latin typeface="方正书宋简体"/>
              <a:ea typeface="方正书宋简体"/>
            </a:endParaRPr>
          </a:p>
        </p:txBody>
      </p:sp>
      <p:grpSp>
        <p:nvGrpSpPr>
          <p:cNvPr id="9" name="图形"/>
          <p:cNvGrpSpPr/>
          <p:nvPr/>
        </p:nvGrpSpPr>
        <p:grpSpPr>
          <a:xfrm>
            <a:off x="1816735" y="627380"/>
            <a:ext cx="3547110" cy="624840"/>
            <a:chOff x="9792" y="2872"/>
            <a:chExt cx="3609" cy="984"/>
          </a:xfrm>
        </p:grpSpPr>
        <p:sp>
          <p:nvSpPr>
            <p:cNvPr id="10"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6"/>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活动四：做一做</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4" name="图片 3" descr="小学壮壮"/>
          <p:cNvPicPr>
            <a:picLocks noChangeAspect="1"/>
          </p:cNvPicPr>
          <p:nvPr/>
        </p:nvPicPr>
        <p:blipFill>
          <a:blip r:embed="rId12">
            <a:extLst>
              <a:ext uri="{BEBA8EAE-BF5A-486C-A8C5-ECC9F3942E4B}">
                <a14:imgProps xmlns:a14="http://schemas.microsoft.com/office/drawing/2010/main">
                  <a14:imgLayer r:embed="rId13">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flipH="1">
            <a:off x="9306560" y="3429635"/>
            <a:ext cx="2964180" cy="3341370"/>
          </a:xfrm>
          <a:prstGeom prst="rect">
            <a:avLst/>
          </a:prstGeom>
        </p:spPr>
      </p:pic>
      <p:sp>
        <p:nvSpPr>
          <p:cNvPr id="7" name="圆角矩形标注 6"/>
          <p:cNvSpPr/>
          <p:nvPr/>
        </p:nvSpPr>
        <p:spPr>
          <a:xfrm rot="10800000">
            <a:off x="5369560" y="1885315"/>
            <a:ext cx="4557395" cy="1220470"/>
          </a:xfrm>
          <a:prstGeom prst="wedgeRoundRectCallout">
            <a:avLst>
              <a:gd name="adj1" fmla="val -39502"/>
              <a:gd name="adj2" fmla="val -63065"/>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5481320" y="1976755"/>
            <a:ext cx="4389120" cy="1240790"/>
          </a:xfrm>
          <a:prstGeom prst="rect">
            <a:avLst/>
          </a:prstGeom>
          <a:noFill/>
          <a:ln w="9525">
            <a:noFill/>
          </a:ln>
        </p:spPr>
        <p:txBody>
          <a:bodyPr>
            <a:noAutofit/>
          </a:bodyPr>
          <a:p>
            <a:pPr indent="457200" algn="l" fontAlgn="auto">
              <a:lnSpc>
                <a:spcPts val="3700"/>
              </a:lnSpc>
            </a:pPr>
            <a:r>
              <a:rPr lang="zh-CN" altLang="en-US" sz="2800" b="1">
                <a:latin typeface="楷体" panose="02010609060101010101" charset="-122"/>
                <a:ea typeface="楷体" panose="02010609060101010101" charset="-122"/>
              </a:rPr>
              <a:t>什么场景适合使用折线统计图呢？</a:t>
            </a:r>
            <a:endParaRPr lang="zh-CN" altLang="en-US" sz="2800" b="1">
              <a:latin typeface="楷体" panose="02010609060101010101" charset="-122"/>
              <a:ea typeface="楷体" panose="02010609060101010101" charset="-122"/>
            </a:endParaRPr>
          </a:p>
        </p:txBody>
      </p:sp>
      <p:sp>
        <p:nvSpPr>
          <p:cNvPr id="22" name="文本框 21"/>
          <p:cNvSpPr txBox="1"/>
          <p:nvPr/>
        </p:nvSpPr>
        <p:spPr>
          <a:xfrm>
            <a:off x="2592070" y="4385310"/>
            <a:ext cx="7224395" cy="1320800"/>
          </a:xfrm>
          <a:prstGeom prst="rect">
            <a:avLst/>
          </a:prstGeom>
        </p:spPr>
        <p:txBody>
          <a:bodyPr wrap="square">
            <a:noAutofit/>
          </a:bodyPr>
          <a:p>
            <a:r>
              <a:rPr lang="zh-CN" altLang="en-US" sz="2800">
                <a:solidFill>
                  <a:schemeClr val="accent3">
                    <a:lumMod val="75000"/>
                  </a:schemeClr>
                </a:solidFill>
                <a:latin typeface="方正书宋简体"/>
                <a:ea typeface="方正书宋简体"/>
              </a:rPr>
              <a:t>适合使用折线统计图的场景：</a:t>
            </a:r>
            <a:r>
              <a:rPr lang="en-US" altLang="zh-CN" sz="2800" u="sng">
                <a:solidFill>
                  <a:schemeClr val="accent3">
                    <a:lumMod val="75000"/>
                  </a:schemeClr>
                </a:solidFill>
                <a:latin typeface="方正书宋简体"/>
                <a:ea typeface="方正书宋简体"/>
              </a:rPr>
              <a:t> </a:t>
            </a:r>
            <a:endParaRPr lang="en-US" altLang="zh-CN" sz="2800" u="sng">
              <a:solidFill>
                <a:schemeClr val="accent3">
                  <a:lumMod val="75000"/>
                </a:schemeClr>
              </a:solidFill>
              <a:latin typeface="方正书宋简体"/>
              <a:ea typeface="方正书宋简体"/>
            </a:endParaRPr>
          </a:p>
          <a:p>
            <a:r>
              <a:rPr lang="en-US" altLang="zh-CN" sz="2800" u="sng">
                <a:solidFill>
                  <a:schemeClr val="accent3">
                    <a:lumMod val="75000"/>
                  </a:schemeClr>
                </a:solidFill>
                <a:latin typeface="方正书宋简体"/>
                <a:ea typeface="方正书宋简体"/>
              </a:rPr>
              <a:t>                                     </a:t>
            </a:r>
            <a:r>
              <a:rPr lang="zh-CN" altLang="en-US" sz="2800">
                <a:solidFill>
                  <a:schemeClr val="accent3">
                    <a:lumMod val="75000"/>
                  </a:schemeClr>
                </a:solidFill>
                <a:latin typeface="方正书宋简体"/>
                <a:ea typeface="方正书宋简体"/>
              </a:rPr>
              <a:t>。</a:t>
            </a:r>
            <a:endParaRPr lang="zh-CN" altLang="en-US" sz="2800">
              <a:solidFill>
                <a:schemeClr val="accent3">
                  <a:lumMod val="75000"/>
                </a:schemeClr>
              </a:solidFill>
              <a:latin typeface="方正书宋简体"/>
              <a:ea typeface="方正书宋简体"/>
            </a:endParaRPr>
          </a:p>
        </p:txBody>
      </p:sp>
      <p:pic>
        <p:nvPicPr>
          <p:cNvPr id="9" name="图片 8"/>
          <p:cNvPicPr>
            <a:picLocks noChangeAspect="1"/>
          </p:cNvPicPr>
          <p:nvPr/>
        </p:nvPicPr>
        <p:blipFill>
          <a:blip r:embed="rId14"/>
          <a:stretch>
            <a:fillRect/>
          </a:stretch>
        </p:blipFill>
        <p:spPr>
          <a:xfrm>
            <a:off x="1995170" y="1402080"/>
            <a:ext cx="2629535" cy="2629535"/>
          </a:xfrm>
          <a:prstGeom prst="rect">
            <a:avLst/>
          </a:prstGeom>
        </p:spPr>
      </p:pic>
      <p:grpSp>
        <p:nvGrpSpPr>
          <p:cNvPr id="10" name="图形"/>
          <p:cNvGrpSpPr/>
          <p:nvPr/>
        </p:nvGrpSpPr>
        <p:grpSpPr>
          <a:xfrm>
            <a:off x="1816735" y="627380"/>
            <a:ext cx="3547110" cy="624840"/>
            <a:chOff x="9792" y="2872"/>
            <a:chExt cx="3609" cy="984"/>
          </a:xfrm>
        </p:grpSpPr>
        <p:sp>
          <p:nvSpPr>
            <p:cNvPr id="13"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5" name="图形"/>
            <p:cNvSpPr txBox="1"/>
            <p:nvPr>
              <p:custDataLst>
                <p:tags r:id="rId16"/>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活动四：想一想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26" name="图形" descr="63e64362e634d"/>
          <p:cNvPicPr>
            <a:picLocks noChangeAspect="1"/>
          </p:cNvPicPr>
          <p:nvPr>
            <p:custDataLst>
              <p:tags r:id="rId3"/>
            </p:custDataLst>
          </p:nvPr>
        </p:nvPicPr>
        <p:blipFill>
          <a:blip r:embed="rId4" cstate="email"/>
          <a:srcRect/>
          <a:stretch>
            <a:fillRect/>
          </a:stretch>
        </p:blipFill>
        <p:spPr>
          <a:xfrm>
            <a:off x="10571480" y="5118100"/>
            <a:ext cx="1482725" cy="1548130"/>
          </a:xfrm>
          <a:prstGeom prst="rect">
            <a:avLst/>
          </a:prstGeom>
        </p:spPr>
      </p:pic>
      <p:sp>
        <p:nvSpPr>
          <p:cNvPr id="7" name="图形"/>
          <p:cNvSpPr txBox="1"/>
          <p:nvPr/>
        </p:nvSpPr>
        <p:spPr>
          <a:xfrm>
            <a:off x="2035810" y="1795780"/>
            <a:ext cx="8368030" cy="2795905"/>
          </a:xfrm>
          <a:prstGeom prst="rect">
            <a:avLst/>
          </a:prstGeom>
          <a:noFill/>
        </p:spPr>
        <p:txBody>
          <a:bodyPr wrap="square" rtlCol="0" anchor="t">
            <a:noAutofit/>
          </a:bodyPr>
          <a:lstStyle/>
          <a:p>
            <a:pPr indent="457200" algn="just">
              <a:lnSpc>
                <a:spcPts val="3500"/>
              </a:lnSpc>
              <a:buClrTx/>
              <a:buSzTx/>
              <a:buNone/>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你知道广西壮族自治区是全国首个开通运营高铁的少数民族自治区吗？请从权威信息渠道搜索广西高铁近十年营业里程的具体数据，并制作折线统计图，分析广西高铁发展的趋势，与同学们分享你的发现。</a:t>
            </a:r>
            <a:endParaRPr lang="zh-CN" altLang="en-US" sz="2800" b="1">
              <a:latin typeface="楷体" panose="02010609060101010101" charset="-122"/>
              <a:ea typeface="楷体" panose="02010609060101010101" charset="-122"/>
              <a:sym typeface="Times New Roman" panose="02020603050405020304"/>
            </a:endParaRPr>
          </a:p>
        </p:txBody>
      </p:sp>
      <p:grpSp>
        <p:nvGrpSpPr>
          <p:cNvPr id="14" name="图形"/>
          <p:cNvGrpSpPr/>
          <p:nvPr/>
        </p:nvGrpSpPr>
        <p:grpSpPr>
          <a:xfrm>
            <a:off x="1588135" y="627380"/>
            <a:ext cx="2392680" cy="624840"/>
            <a:chOff x="9792" y="2872"/>
            <a:chExt cx="3609" cy="984"/>
          </a:xfrm>
        </p:grpSpPr>
        <p:sp>
          <p:nvSpPr>
            <p:cNvPr id="16" name="图形"/>
            <p:cNvSpPr/>
            <p:nvPr>
              <p:custDataLst>
                <p:tags r:id="rId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6"/>
              </p:custDataLst>
            </p:nvPr>
          </p:nvSpPr>
          <p:spPr>
            <a:xfrm>
              <a:off x="9854"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任务拓展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8" name="图形" descr="E:\006包图网\素材\024教育培训\q\649eafef985fd.png649eafef985fd"/>
          <p:cNvPicPr>
            <a:picLocks noChangeAspect="1"/>
          </p:cNvPicPr>
          <p:nvPr>
            <p:custDataLst>
              <p:tags r:id="rId7"/>
            </p:custDataLst>
          </p:nvPr>
        </p:nvPicPr>
        <p:blipFill>
          <a:blip r:embed="rId8" cstate="email"/>
          <a:srcRect/>
          <a:stretch>
            <a:fillRect/>
          </a:stretch>
        </p:blipFill>
        <p:spPr>
          <a:xfrm>
            <a:off x="325755" y="398780"/>
            <a:ext cx="1084580" cy="713740"/>
          </a:xfrm>
          <a:prstGeom prst="rect">
            <a:avLst/>
          </a:prstGeom>
        </p:spPr>
      </p:pic>
      <p:sp>
        <p:nvSpPr>
          <p:cNvPr id="9" name="流程图: 可选过程 8"/>
          <p:cNvSpPr/>
          <p:nvPr/>
        </p:nvSpPr>
        <p:spPr>
          <a:xfrm>
            <a:off x="1831975" y="1682750"/>
            <a:ext cx="8739505" cy="2489200"/>
          </a:xfrm>
          <a:prstGeom prst="flowChartAlternateProcess">
            <a:avLst/>
          </a:prstGeom>
          <a:effectLst>
            <a:outerShdw blurRad="50800" dist="50800" dir="2400000" algn="ctr" rotWithShape="0">
              <a:srgbClr val="000000">
                <a:alpha val="43000"/>
              </a:srgbClr>
            </a:outerShdw>
          </a:effectLst>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18" name="图片 17"/>
          <p:cNvPicPr>
            <a:picLocks noChangeAspect="1"/>
          </p:cNvPicPr>
          <p:nvPr/>
        </p:nvPicPr>
        <p:blipFill>
          <a:blip r:embed="rId9">
            <a:extLst>
              <a:ext uri="{BEBA8EAE-BF5A-486C-A8C5-ECC9F3942E4B}">
                <a14:imgProps xmlns:a14="http://schemas.microsoft.com/office/drawing/2010/main">
                  <a14:imgLayer r:embed="rId10">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课堂小结</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7" name="图片 4" descr="C:/Users/Administrator/Pictures/黑板板书模版(2)/黑板板书模版_01.jpg黑板板书模版_01"/>
          <p:cNvPicPr>
            <a:picLocks noChangeAspect="1"/>
          </p:cNvPicPr>
          <p:nvPr/>
        </p:nvPicPr>
        <p:blipFill>
          <a:blip r:embed="rId14"/>
          <a:srcRect t="43" b="43"/>
          <a:stretch>
            <a:fillRect/>
          </a:stretch>
        </p:blipFill>
        <p:spPr>
          <a:xfrm>
            <a:off x="2583180" y="1466215"/>
            <a:ext cx="8039735" cy="4518660"/>
          </a:xfrm>
          <a:prstGeom prst="rect">
            <a:avLst/>
          </a:prstGeom>
          <a:noFill/>
          <a:ln>
            <a:noFill/>
          </a:ln>
        </p:spPr>
      </p:pic>
      <p:pic>
        <p:nvPicPr>
          <p:cNvPr id="18" name="图片 17"/>
          <p:cNvPicPr>
            <a:picLocks noChangeAspect="1"/>
          </p:cNvPicPr>
          <p:nvPr/>
        </p:nvPicPr>
        <p:blipFill>
          <a:blip r:embed="rId15">
            <a:extLst>
              <a:ext uri="{BEBA8EAE-BF5A-486C-A8C5-ECC9F3942E4B}">
                <a14:imgProps xmlns:a14="http://schemas.microsoft.com/office/drawing/2010/main">
                  <a14:imgLayer r:embed="rId16">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436880" y="3872865"/>
            <a:ext cx="2626995" cy="2757805"/>
          </a:xfrm>
          <a:prstGeom prst="rect">
            <a:avLst/>
          </a:prstGeom>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custDataLst>
              <p:tags r:id="rId3"/>
            </p:custDataLst>
          </p:nvPr>
        </p:nvSpPr>
        <p:spPr>
          <a:xfrm>
            <a:off x="2152015" y="904240"/>
            <a:ext cx="9331960" cy="4213860"/>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4"/>
            </p:custDataLst>
          </p:nvPr>
        </p:nvPicPr>
        <p:blipFill>
          <a:blip r:embed="rId5"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6"/>
            </p:custDataLst>
          </p:nvPr>
        </p:nvPicPr>
        <p:blipFill>
          <a:blip r:embed="rId7"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8"/>
            </p:custDataLst>
          </p:nvPr>
        </p:nvPicPr>
        <p:blipFill>
          <a:blip r:embed="rId9" cstate="email"/>
          <a:srcRect/>
          <a:stretch>
            <a:fillRect/>
          </a:stretch>
        </p:blipFill>
        <p:spPr>
          <a:xfrm>
            <a:off x="10571480" y="5118100"/>
            <a:ext cx="1482725" cy="1548130"/>
          </a:xfrm>
          <a:prstGeom prst="rect">
            <a:avLst/>
          </a:prstGeom>
        </p:spPr>
      </p:pic>
      <p:sp>
        <p:nvSpPr>
          <p:cNvPr id="7" name="图形"/>
          <p:cNvSpPr txBox="1"/>
          <p:nvPr>
            <p:custDataLst>
              <p:tags r:id="rId10"/>
            </p:custDataLst>
          </p:nvPr>
        </p:nvSpPr>
        <p:spPr>
          <a:xfrm>
            <a:off x="5102860" y="2230120"/>
            <a:ext cx="4173855" cy="1198880"/>
          </a:xfrm>
          <a:prstGeom prst="rect">
            <a:avLst/>
          </a:prstGeom>
          <a:noFill/>
        </p:spPr>
        <p:txBody>
          <a:bodyPr wrap="square" rtlCol="0" anchor="t">
            <a:spAutoFit/>
            <a:scene3d>
              <a:camera prst="orthographicFront"/>
              <a:lightRig rig="threePt" dir="t"/>
            </a:scene3d>
          </a:bodyPr>
          <a:lstStyle/>
          <a:p>
            <a:pPr algn="l">
              <a:lnSpc>
                <a:spcPct val="100000"/>
              </a:lnSpc>
            </a:pPr>
            <a:r>
              <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rPr>
              <a:t>谢谢观看！</a:t>
            </a:r>
            <a:endParaRPr lang="zh-CN" altLang="en-US" sz="7200" spc="600" dirty="0">
              <a:ln w="22225">
                <a:solidFill>
                  <a:schemeClr val="accent2"/>
                </a:solidFill>
                <a:prstDash val="solid"/>
              </a:ln>
              <a:solidFill>
                <a:schemeClr val="accent2">
                  <a:lumMod val="40000"/>
                  <a:lumOff val="60000"/>
                </a:schemeClr>
              </a:solidFill>
              <a:effectLst/>
              <a:uFillTx/>
              <a:latin typeface="华文彩云" panose="02010800040101010101" charset="-122"/>
              <a:ea typeface="华文彩云" panose="02010800040101010101" charset="-122"/>
              <a:cs typeface="思源黑体 CN Bold" panose="020B0800000000000000" charset="-122"/>
              <a:sym typeface="Times New Roman" panose="02020603050405020304"/>
            </a:endParaRPr>
          </a:p>
        </p:txBody>
      </p:sp>
      <p:pic>
        <p:nvPicPr>
          <p:cNvPr id="18" name="图片 17"/>
          <p:cNvPicPr>
            <a:picLocks noChangeAspect="1"/>
          </p:cNvPicPr>
          <p:nvPr/>
        </p:nvPicPr>
        <p:blipFill>
          <a:blip r:embed="rId11">
            <a:extLst>
              <a:ext uri="{BEBA8EAE-BF5A-486C-A8C5-ECC9F3942E4B}">
                <a14:imgProps xmlns:a14="http://schemas.microsoft.com/office/drawing/2010/main">
                  <a14:imgLayer r:embed="rId12">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1166495" y="1887220"/>
            <a:ext cx="4008755" cy="4208145"/>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5"/>
          <p:cNvSpPr txBox="1"/>
          <p:nvPr/>
        </p:nvSpPr>
        <p:spPr>
          <a:xfrm>
            <a:off x="205105" y="-5630"/>
            <a:ext cx="432048" cy="123111"/>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节日</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 </a:t>
            </a:r>
            <a:r>
              <a:rPr lang="en-US" altLang="zh-CN" sz="100" dirty="0">
                <a:noFill/>
                <a:latin typeface="微软雅黑" panose="020B0503020204020204" pitchFamily="34" charset="-122"/>
                <a:ea typeface="微软雅黑" panose="020B0503020204020204" pitchFamily="34" charset="-122"/>
              </a:rPr>
              <a:t>http://www.1ppt.com/jieri/</a:t>
            </a:r>
            <a:endParaRPr lang="en-US" altLang="zh-CN" sz="100" dirty="0">
              <a:noFill/>
              <a:latin typeface="微软雅黑" panose="020B0503020204020204" pitchFamily="34" charset="-122"/>
              <a:ea typeface="微软雅黑" panose="020B0503020204020204" pitchFamily="34" charset="-122"/>
            </a:endParaRPr>
          </a:p>
        </p:txBody>
      </p:sp>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pic>
        <p:nvPicPr>
          <p:cNvPr id="3" name="图形" descr="643bea698bdff679"/>
          <p:cNvPicPr>
            <a:picLocks noChangeAspect="1"/>
          </p:cNvPicPr>
          <p:nvPr>
            <p:custDataLst>
              <p:tags r:id="rId3"/>
            </p:custDataLst>
          </p:nvPr>
        </p:nvPicPr>
        <p:blipFill>
          <a:blip r:embed="rId4" cstate="email"/>
          <a:stretch>
            <a:fillRect/>
          </a:stretch>
        </p:blipFill>
        <p:spPr>
          <a:xfrm>
            <a:off x="0" y="762000"/>
            <a:ext cx="12192000" cy="6096000"/>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a:off x="10953750" y="0"/>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13031" y="5118100"/>
            <a:ext cx="1482725" cy="1548130"/>
          </a:xfrm>
          <a:prstGeom prst="rect">
            <a:avLst/>
          </a:prstGeom>
        </p:spPr>
      </p:pic>
      <p:grpSp>
        <p:nvGrpSpPr>
          <p:cNvPr id="34" name="图形"/>
          <p:cNvGrpSpPr/>
          <p:nvPr/>
        </p:nvGrpSpPr>
        <p:grpSpPr>
          <a:xfrm>
            <a:off x="2158016" y="1447800"/>
            <a:ext cx="8038179" cy="2222500"/>
            <a:chOff x="1516" y="3675"/>
            <a:chExt cx="16142" cy="5018"/>
          </a:xfrm>
        </p:grpSpPr>
        <p:sp>
          <p:nvSpPr>
            <p:cNvPr id="33" name="图形"/>
            <p:cNvSpPr/>
            <p:nvPr>
              <p:custDataLst>
                <p:tags r:id="rId9"/>
              </p:custDataLst>
            </p:nvPr>
          </p:nvSpPr>
          <p:spPr>
            <a:xfrm>
              <a:off x="5917"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1" name="图形"/>
            <p:cNvSpPr/>
            <p:nvPr>
              <p:custDataLst>
                <p:tags r:id="rId10"/>
              </p:custDataLst>
            </p:nvPr>
          </p:nvSpPr>
          <p:spPr>
            <a:xfrm>
              <a:off x="14031"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6" name="图形"/>
            <p:cNvSpPr/>
            <p:nvPr>
              <p:custDataLst>
                <p:tags r:id="rId11"/>
              </p:custDataLst>
            </p:nvPr>
          </p:nvSpPr>
          <p:spPr>
            <a:xfrm>
              <a:off x="5969"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8" name="图形"/>
            <p:cNvSpPr/>
            <p:nvPr>
              <p:custDataLst>
                <p:tags r:id="rId12"/>
              </p:custDataLst>
            </p:nvPr>
          </p:nvSpPr>
          <p:spPr>
            <a:xfrm>
              <a:off x="14143" y="5102"/>
              <a:ext cx="1694" cy="371"/>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1" name="图形"/>
            <p:cNvSpPr txBox="1"/>
            <p:nvPr>
              <p:custDataLst>
                <p:tags r:id="rId13"/>
              </p:custDataLst>
            </p:nvPr>
          </p:nvSpPr>
          <p:spPr>
            <a:xfrm>
              <a:off x="6118"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TWO</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2" name="图形"/>
            <p:cNvSpPr txBox="1"/>
            <p:nvPr>
              <p:custDataLst>
                <p:tags r:id="rId14"/>
              </p:custDataLst>
            </p:nvPr>
          </p:nvSpPr>
          <p:spPr>
            <a:xfrm>
              <a:off x="14170"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FOUR</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0" name="图形"/>
            <p:cNvSpPr/>
            <p:nvPr>
              <p:custDataLst>
                <p:tags r:id="rId15"/>
              </p:custDataLst>
            </p:nvPr>
          </p:nvSpPr>
          <p:spPr>
            <a:xfrm>
              <a:off x="1516" y="3675"/>
              <a:ext cx="3971"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2" name="图形"/>
            <p:cNvSpPr/>
            <p:nvPr>
              <p:custDataLst>
                <p:tags r:id="rId16"/>
              </p:custDataLst>
            </p:nvPr>
          </p:nvSpPr>
          <p:spPr>
            <a:xfrm>
              <a:off x="9974" y="3675"/>
              <a:ext cx="3627" cy="5018"/>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5" name="图形"/>
            <p:cNvSpPr/>
            <p:nvPr>
              <p:custDataLst>
                <p:tags r:id="rId17"/>
              </p:custDataLst>
            </p:nvPr>
          </p:nvSpPr>
          <p:spPr>
            <a:xfrm>
              <a:off x="1963"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7" name="图形"/>
            <p:cNvSpPr/>
            <p:nvPr>
              <p:custDataLst>
                <p:tags r:id="rId18"/>
              </p:custDataLst>
            </p:nvPr>
          </p:nvSpPr>
          <p:spPr>
            <a:xfrm>
              <a:off x="10182" y="5102"/>
              <a:ext cx="1694" cy="371"/>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1" name="图形"/>
            <p:cNvSpPr txBox="1"/>
            <p:nvPr>
              <p:custDataLst>
                <p:tags r:id="rId19"/>
              </p:custDataLst>
            </p:nvPr>
          </p:nvSpPr>
          <p:spPr>
            <a:xfrm>
              <a:off x="2091" y="4845"/>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ONE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0" name="图形"/>
            <p:cNvSpPr txBox="1"/>
            <p:nvPr>
              <p:custDataLst>
                <p:tags r:id="rId20"/>
              </p:custDataLst>
            </p:nvPr>
          </p:nvSpPr>
          <p:spPr>
            <a:xfrm>
              <a:off x="9925" y="4844"/>
              <a:ext cx="2694" cy="900"/>
            </a:xfrm>
            <a:prstGeom prst="rect">
              <a:avLst/>
            </a:prstGeom>
            <a:noFill/>
          </p:spPr>
          <p:txBody>
            <a:bodyPr wrap="square" rtlCol="0" anchor="t">
              <a:spAutoFit/>
            </a:bodyPr>
            <a:lstStyle/>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THREE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 name="图形"/>
            <p:cNvSpPr txBox="1"/>
            <p:nvPr>
              <p:custDataLst>
                <p:tags r:id="rId21"/>
              </p:custDataLst>
            </p:nvPr>
          </p:nvSpPr>
          <p:spPr>
            <a:xfrm>
              <a:off x="3289"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01</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8" name="图形"/>
            <p:cNvSpPr txBox="1"/>
            <p:nvPr>
              <p:custDataLst>
                <p:tags r:id="rId22"/>
              </p:custDataLst>
            </p:nvPr>
          </p:nvSpPr>
          <p:spPr>
            <a:xfrm>
              <a:off x="1748" y="6324"/>
              <a:ext cx="3655"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情境导入</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8" name="图形"/>
            <p:cNvSpPr txBox="1"/>
            <p:nvPr>
              <p:custDataLst>
                <p:tags r:id="rId23"/>
              </p:custDataLst>
            </p:nvPr>
          </p:nvSpPr>
          <p:spPr>
            <a:xfrm>
              <a:off x="7316"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02</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39" name="图形"/>
            <p:cNvSpPr txBox="1"/>
            <p:nvPr>
              <p:custDataLst>
                <p:tags r:id="rId24"/>
              </p:custDataLst>
            </p:nvPr>
          </p:nvSpPr>
          <p:spPr>
            <a:xfrm>
              <a:off x="6139" y="6272"/>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活动一</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7" name="图形"/>
            <p:cNvSpPr txBox="1"/>
            <p:nvPr>
              <p:custDataLst>
                <p:tags r:id="rId25"/>
              </p:custDataLst>
            </p:nvPr>
          </p:nvSpPr>
          <p:spPr>
            <a:xfrm>
              <a:off x="11342" y="4134"/>
              <a:ext cx="2053" cy="2291"/>
            </a:xfrm>
            <a:prstGeom prst="rect">
              <a:avLst/>
            </a:prstGeom>
            <a:noFill/>
          </p:spPr>
          <p:txBody>
            <a:bodyPr wrap="square" rtlCol="0" anchor="t">
              <a:spAutoFit/>
            </a:bodyPr>
            <a:lstStyle/>
            <a:p>
              <a:pPr algn="r"/>
              <a:r>
                <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03</a:t>
              </a:r>
              <a:endParaRPr lang="en-US" altLang="zh-CN" sz="6000">
                <a:gradFill>
                  <a:gsLst>
                    <a:gs pos="0">
                      <a:srgbClr val="59CEF5"/>
                    </a:gs>
                    <a:gs pos="98000">
                      <a:srgbClr val="22B9FE"/>
                    </a:gs>
                  </a:gsLst>
                  <a:lin ang="2700000" scaled="0"/>
                </a:gra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48" name="图形"/>
            <p:cNvSpPr txBox="1"/>
            <p:nvPr>
              <p:custDataLst>
                <p:tags r:id="rId26"/>
              </p:custDataLst>
            </p:nvPr>
          </p:nvSpPr>
          <p:spPr>
            <a:xfrm>
              <a:off x="10122" y="6345"/>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二</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6" name="图形"/>
            <p:cNvSpPr txBox="1"/>
            <p:nvPr>
              <p:custDataLst>
                <p:tags r:id="rId27"/>
              </p:custDataLst>
            </p:nvPr>
          </p:nvSpPr>
          <p:spPr>
            <a:xfrm>
              <a:off x="15368" y="4134"/>
              <a:ext cx="2053" cy="2291"/>
            </a:xfrm>
            <a:prstGeom prst="rect">
              <a:avLst/>
            </a:prstGeom>
            <a:noFill/>
          </p:spPr>
          <p:txBody>
            <a:bodyPr wrap="square" rtlCol="0" anchor="t">
              <a:spAutoFit/>
            </a:bodyPr>
            <a:lstStyle/>
            <a:p>
              <a:pPr algn="r"/>
              <a:r>
                <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04</a:t>
              </a:r>
              <a:endParaRPr lang="en-US" altLang="zh-CN" sz="6000">
                <a:solidFill>
                  <a:schemeClr val="accent2"/>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57" name="图形"/>
            <p:cNvSpPr txBox="1"/>
            <p:nvPr>
              <p:custDataLst>
                <p:tags r:id="rId28"/>
              </p:custDataLst>
            </p:nvPr>
          </p:nvSpPr>
          <p:spPr>
            <a:xfrm>
              <a:off x="14148" y="6346"/>
              <a:ext cx="3184" cy="1179"/>
            </a:xfrm>
            <a:prstGeom prst="rect">
              <a:avLst/>
            </a:prstGeom>
            <a:noFill/>
          </p:spPr>
          <p:txBody>
            <a:bodyPr wrap="square" rtlCol="0" anchor="t">
              <a:spAutoFit/>
            </a:bodyPr>
            <a:lstStyle/>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三</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9" name="图形"/>
            <p:cNvSpPr/>
            <p:nvPr>
              <p:custDataLst>
                <p:tags r:id="rId29"/>
              </p:custDataLst>
            </p:nvPr>
          </p:nvSpPr>
          <p:spPr>
            <a:xfrm>
              <a:off x="2164"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0" name="图形"/>
            <p:cNvSpPr/>
            <p:nvPr>
              <p:custDataLst>
                <p:tags r:id="rId30"/>
              </p:custDataLst>
            </p:nvPr>
          </p:nvSpPr>
          <p:spPr>
            <a:xfrm>
              <a:off x="6130"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1" name="图形"/>
            <p:cNvSpPr/>
            <p:nvPr>
              <p:custDataLst>
                <p:tags r:id="rId31"/>
              </p:custDataLst>
            </p:nvPr>
          </p:nvSpPr>
          <p:spPr>
            <a:xfrm>
              <a:off x="10241" y="8087"/>
              <a:ext cx="3089" cy="185"/>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2" name="图形"/>
            <p:cNvSpPr/>
            <p:nvPr>
              <p:custDataLst>
                <p:tags r:id="rId32"/>
              </p:custDataLst>
            </p:nvPr>
          </p:nvSpPr>
          <p:spPr>
            <a:xfrm>
              <a:off x="14207" y="8087"/>
              <a:ext cx="3089" cy="185"/>
            </a:xfrm>
            <a:prstGeom prst="roundRect">
              <a:avLst>
                <a:gd name="adj" fmla="val 50000"/>
              </a:avLst>
            </a:prstGeom>
            <a:gradFill>
              <a:gsLst>
                <a:gs pos="0">
                  <a:schemeClr val="accent2">
                    <a:lumMod val="40000"/>
                    <a:lumOff val="60000"/>
                  </a:scheme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grpSp>
        <p:nvGrpSpPr>
          <p:cNvPr id="6" name="图形"/>
          <p:cNvGrpSpPr/>
          <p:nvPr/>
        </p:nvGrpSpPr>
        <p:grpSpPr>
          <a:xfrm>
            <a:off x="1037589" y="462915"/>
            <a:ext cx="4128771" cy="1015365"/>
            <a:chOff x="1401" y="1320"/>
            <a:chExt cx="6502" cy="1599"/>
          </a:xfrm>
        </p:grpSpPr>
        <p:sp>
          <p:nvSpPr>
            <p:cNvPr id="98" name="图形"/>
            <p:cNvSpPr/>
            <p:nvPr>
              <p:custDataLst>
                <p:tags r:id="rId33"/>
              </p:custDataLst>
            </p:nvPr>
          </p:nvSpPr>
          <p:spPr>
            <a:xfrm>
              <a:off x="3335" y="2411"/>
              <a:ext cx="3980" cy="352"/>
            </a:xfrm>
            <a:prstGeom prst="roundRect">
              <a:avLst>
                <a:gd name="adj" fmla="val 50000"/>
              </a:avLst>
            </a:prstGeom>
            <a:gradFill>
              <a:gsLst>
                <a:gs pos="0">
                  <a:srgbClr val="2FBDFF">
                    <a:alpha val="39000"/>
                  </a:srgbClr>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95" name="图形"/>
            <p:cNvSpPr txBox="1"/>
            <p:nvPr>
              <p:custDataLst>
                <p:tags r:id="rId34"/>
              </p:custDataLst>
            </p:nvPr>
          </p:nvSpPr>
          <p:spPr>
            <a:xfrm>
              <a:off x="3896" y="1942"/>
              <a:ext cx="4007" cy="97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00000"/>
                </a:lnSpc>
              </a:pPr>
              <a:r>
                <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contents</a:t>
              </a:r>
              <a:endParaRPr sz="3200" dirty="0">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34" name="图形"/>
            <p:cNvSpPr txBox="1"/>
            <p:nvPr>
              <p:custDataLst>
                <p:tags r:id="rId35"/>
              </p:custDataLst>
            </p:nvPr>
          </p:nvSpPr>
          <p:spPr>
            <a:xfrm>
              <a:off x="1401" y="1320"/>
              <a:ext cx="2728" cy="1599"/>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目录</a:t>
              </a:r>
              <a:endParaRPr sz="6000" b="1" dirty="0">
                <a:solidFill>
                  <a:srgbClr val="22B9FE"/>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grpSp>
      <p:pic>
        <p:nvPicPr>
          <p:cNvPr id="11" name="图形" descr="63e64362e634d"/>
          <p:cNvPicPr>
            <a:picLocks noChangeAspect="1"/>
          </p:cNvPicPr>
          <p:nvPr>
            <p:custDataLst>
              <p:tags r:id="rId36"/>
            </p:custDataLst>
          </p:nvPr>
        </p:nvPicPr>
        <p:blipFill>
          <a:blip r:embed="rId37" cstate="email"/>
          <a:srcRect/>
          <a:stretch>
            <a:fillRect/>
          </a:stretch>
        </p:blipFill>
        <p:spPr>
          <a:xfrm flipH="1">
            <a:off x="205106" y="274955"/>
            <a:ext cx="648335" cy="1202690"/>
          </a:xfrm>
          <a:prstGeom prst="rect">
            <a:avLst/>
          </a:prstGeom>
        </p:spPr>
      </p:pic>
      <p:sp>
        <p:nvSpPr>
          <p:cNvPr id="4" name="图形"/>
          <p:cNvSpPr/>
          <p:nvPr>
            <p:custDataLst>
              <p:tags r:id="rId38"/>
            </p:custDataLst>
          </p:nvPr>
        </p:nvSpPr>
        <p:spPr>
          <a:xfrm>
            <a:off x="6561455" y="398907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8" name="图形"/>
          <p:cNvSpPr txBox="1"/>
          <p:nvPr>
            <p:custDataLst>
              <p:tags r:id="rId39"/>
            </p:custDataLst>
          </p:nvPr>
        </p:nvSpPr>
        <p:spPr>
          <a:xfrm>
            <a:off x="7280275" y="422529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06</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7" name="图形"/>
          <p:cNvSpPr/>
          <p:nvPr>
            <p:custDataLst>
              <p:tags r:id="rId40"/>
            </p:custDataLst>
          </p:nvPr>
        </p:nvSpPr>
        <p:spPr>
          <a:xfrm>
            <a:off x="3505200" y="6259830"/>
            <a:ext cx="1568450" cy="8636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9" name="图形"/>
          <p:cNvSpPr txBox="1"/>
          <p:nvPr>
            <p:custDataLst>
              <p:tags r:id="rId41"/>
            </p:custDataLst>
          </p:nvPr>
        </p:nvSpPr>
        <p:spPr>
          <a:xfrm>
            <a:off x="6677025" y="536765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课堂小结</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3" name="图形"/>
          <p:cNvSpPr/>
          <p:nvPr>
            <p:custDataLst>
              <p:tags r:id="rId42"/>
            </p:custDataLst>
          </p:nvPr>
        </p:nvSpPr>
        <p:spPr>
          <a:xfrm>
            <a:off x="5251450" y="469265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2" name="图形"/>
          <p:cNvSpPr/>
          <p:nvPr>
            <p:custDataLst>
              <p:tags r:id="rId43"/>
            </p:custDataLst>
          </p:nvPr>
        </p:nvSpPr>
        <p:spPr>
          <a:xfrm>
            <a:off x="6523990" y="6250305"/>
            <a:ext cx="1622425" cy="82550"/>
          </a:xfrm>
          <a:prstGeom prst="roundRect">
            <a:avLst>
              <a:gd name="adj" fmla="val 50000"/>
            </a:avLst>
          </a:prstGeom>
          <a:gradFill>
            <a:gsLst>
              <a:gs pos="0">
                <a:srgbClr val="59CEF5"/>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PART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4" name="图形"/>
          <p:cNvSpPr/>
          <p:nvPr>
            <p:custDataLst>
              <p:tags r:id="rId44"/>
            </p:custDataLst>
          </p:nvPr>
        </p:nvSpPr>
        <p:spPr>
          <a:xfrm>
            <a:off x="6456680" y="4683125"/>
            <a:ext cx="889635" cy="16510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6" name="图形"/>
          <p:cNvSpPr txBox="1"/>
          <p:nvPr>
            <p:custDataLst>
              <p:tags r:id="rId45"/>
            </p:custDataLst>
          </p:nvPr>
        </p:nvSpPr>
        <p:spPr>
          <a:xfrm>
            <a:off x="6731697" y="4606162"/>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SIX</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5" name="图形"/>
          <p:cNvSpPr/>
          <p:nvPr>
            <p:custDataLst>
              <p:tags r:id="rId46"/>
            </p:custDataLst>
          </p:nvPr>
        </p:nvSpPr>
        <p:spPr>
          <a:xfrm>
            <a:off x="4197350" y="3944620"/>
            <a:ext cx="1841500" cy="2332355"/>
          </a:xfrm>
          <a:prstGeom prst="roundRect">
            <a:avLst>
              <a:gd name="adj" fmla="val 9269"/>
            </a:avLst>
          </a:prstGeom>
          <a:solidFill>
            <a:schemeClr val="bg1"/>
          </a:solidFill>
          <a:ln>
            <a:gradFill>
              <a:gsLst>
                <a:gs pos="0">
                  <a:schemeClr val="bg1">
                    <a:alpha val="0"/>
                  </a:schemeClr>
                </a:gs>
                <a:gs pos="100000">
                  <a:srgbClr val="31C3F3"/>
                </a:gs>
              </a:gsLst>
              <a:lin ang="540000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18" name="图形"/>
          <p:cNvSpPr txBox="1"/>
          <p:nvPr>
            <p:custDataLst>
              <p:tags r:id="rId47"/>
            </p:custDataLst>
          </p:nvPr>
        </p:nvSpPr>
        <p:spPr>
          <a:xfrm>
            <a:off x="4916170" y="4180840"/>
            <a:ext cx="1042670" cy="916940"/>
          </a:xfrm>
          <a:prstGeom prst="rect">
            <a:avLst/>
          </a:prstGeom>
          <a:noFill/>
        </p:spPr>
        <p:txBody>
          <a:bodyPr wrap="square" rtlCol="0" anchor="t">
            <a:noAutofit/>
          </a:bodyPr>
          <a:p>
            <a:pPr algn="r"/>
            <a:r>
              <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05</a:t>
            </a:r>
            <a:endParaRPr lang="en-US" altLang="zh-CN" sz="6000">
              <a:solidFill>
                <a:schemeClr val="accent1"/>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1" name="图形"/>
          <p:cNvSpPr txBox="1"/>
          <p:nvPr>
            <p:custDataLst>
              <p:tags r:id="rId48"/>
            </p:custDataLst>
          </p:nvPr>
        </p:nvSpPr>
        <p:spPr>
          <a:xfrm>
            <a:off x="4312920" y="5323205"/>
            <a:ext cx="1616710" cy="471805"/>
          </a:xfrm>
          <a:prstGeom prst="rect">
            <a:avLst/>
          </a:prstGeom>
          <a:noFill/>
        </p:spPr>
        <p:txBody>
          <a:bodyPr wrap="square" rtlCol="0" anchor="t">
            <a:noAutofit/>
          </a:bodyPr>
          <a:p>
            <a:pPr lvl="0" algn="dist">
              <a:lnSpc>
                <a:spcPct val="100000"/>
              </a:lnSpc>
              <a:buClrTx/>
              <a:buSzTx/>
              <a:buFontTx/>
            </a:pP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活动</a:t>
            </a:r>
            <a:r>
              <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rPr>
              <a:t>四</a:t>
            </a:r>
            <a:endParaRPr lang="zh-CN" altLang="en-US" sz="2800" b="1">
              <a:solidFill>
                <a:schemeClr val="tx1">
                  <a:lumMod val="85000"/>
                  <a:lumOff val="15000"/>
                </a:schemeClr>
              </a:solidFill>
              <a:effectLst/>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2" name="图形"/>
          <p:cNvSpPr/>
          <p:nvPr>
            <p:custDataLst>
              <p:tags r:id="rId49"/>
            </p:custDataLst>
          </p:nvPr>
        </p:nvSpPr>
        <p:spPr>
          <a:xfrm>
            <a:off x="4133850" y="4678680"/>
            <a:ext cx="859790" cy="172720"/>
          </a:xfrm>
          <a:prstGeom prst="roundRect">
            <a:avLst>
              <a:gd name="adj" fmla="val 50000"/>
            </a:avLst>
          </a:prstGeom>
          <a:gradFill>
            <a:gsLst>
              <a:gs pos="0">
                <a:srgbClr val="91DDF9"/>
              </a:gs>
              <a:gs pos="100000">
                <a:schemeClr val="bg1">
                  <a:alpha val="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dirty="0">
                <a:no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 02</a:t>
            </a:r>
            <a:endParaRPr lang="en-US" altLang="zh-CN" sz="2000" noProof="0" dirty="0">
              <a:ln>
                <a:noFill/>
              </a:ln>
              <a:noFill/>
              <a:effectLst/>
              <a:uLnTx/>
              <a:uFillTx/>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
        <p:nvSpPr>
          <p:cNvPr id="27" name="图形"/>
          <p:cNvSpPr txBox="1"/>
          <p:nvPr>
            <p:custDataLst>
              <p:tags r:id="rId50"/>
            </p:custDataLst>
          </p:nvPr>
        </p:nvSpPr>
        <p:spPr>
          <a:xfrm>
            <a:off x="4320602" y="4568697"/>
            <a:ext cx="1437469" cy="398780"/>
          </a:xfrm>
          <a:prstGeom prst="rect">
            <a:avLst/>
          </a:prstGeom>
          <a:noFill/>
        </p:spPr>
        <p:txBody>
          <a:bodyPr wrap="square" rtlCol="0" anchor="t">
            <a:spAutoFit/>
          </a:bodyPr>
          <a:p>
            <a:r>
              <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rPr>
              <a:t>FIVE</a:t>
            </a:r>
            <a:endParaRPr lang="en-US" altLang="zh-CN" sz="2000">
              <a:solidFill>
                <a:schemeClr val="tx1">
                  <a:lumMod val="85000"/>
                  <a:lumOff val="15000"/>
                </a:schemeClr>
              </a:solidFill>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spTree>
    <p:custDataLst>
      <p:tags r:id="rId5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6218555" y="1667510"/>
            <a:ext cx="4187825" cy="3764280"/>
          </a:xfrm>
          <a:prstGeom prst="rect">
            <a:avLst/>
          </a:prstGeom>
          <a:noFill/>
        </p:spPr>
        <p:txBody>
          <a:bodyPr wrap="square" rtlCol="0" anchor="t">
            <a:spAutoFit/>
          </a:bodyPr>
          <a:lstStyle/>
          <a:p>
            <a:pPr indent="457200" algn="just" fontAlgn="auto">
              <a:lnSpc>
                <a:spcPts val="3580"/>
              </a:lnSpc>
            </a:pPr>
            <a:r>
              <a:rPr lang="en-US" altLang="zh-CN" sz="2800" b="1">
                <a:latin typeface="楷体" panose="02010609060101010101" charset="-122"/>
                <a:ea typeface="楷体" panose="02010609060101010101" charset="-122"/>
                <a:sym typeface="Times New Roman" panose="02020603050405020304"/>
              </a:rPr>
              <a:t> </a:t>
            </a:r>
            <a:r>
              <a:rPr lang="zh-CN" altLang="en-US" sz="2800" b="1">
                <a:latin typeface="楷体" panose="02010609060101010101" charset="-122"/>
                <a:ea typeface="楷体" panose="02010609060101010101" charset="-122"/>
                <a:sym typeface="Times New Roman" panose="02020603050405020304"/>
              </a:rPr>
              <a:t>随着时间的推移，凤仙花发生了哪些奇妙的变化呢？</a:t>
            </a:r>
            <a:endParaRPr lang="zh-CN" altLang="en-US" sz="2800" b="1">
              <a:latin typeface="楷体" panose="02010609060101010101" charset="-122"/>
              <a:ea typeface="楷体" panose="02010609060101010101" charset="-122"/>
              <a:sym typeface="Times New Roman" panose="02020603050405020304"/>
            </a:endParaRPr>
          </a:p>
          <a:p>
            <a:pPr indent="457200" algn="just" fontAlgn="auto">
              <a:lnSpc>
                <a:spcPts val="3580"/>
              </a:lnSpc>
            </a:pPr>
            <a:r>
              <a:rPr lang="zh-CN" altLang="en-US" sz="2800" b="1">
                <a:latin typeface="楷体" panose="02010609060101010101" charset="-122"/>
                <a:ea typeface="楷体" panose="02010609060101010101" charset="-122"/>
                <a:sym typeface="Times New Roman" panose="02020603050405020304"/>
              </a:rPr>
              <a:t> 快拿出你们的种植数据记录本，让我们从数据中探寻凤仙花的生长规律，一起揭开植物生长的奥秘吧！</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8" name="图片 7" descr="小学生植物探究 (10)"/>
          <p:cNvPicPr>
            <a:picLocks noChangeAspect="1"/>
          </p:cNvPicPr>
          <p:nvPr/>
        </p:nvPicPr>
        <p:blipFill>
          <a:blip r:embed="rId14"/>
          <a:srcRect r="7950" b="8330"/>
          <a:stretch>
            <a:fillRect/>
          </a:stretch>
        </p:blipFill>
        <p:spPr>
          <a:xfrm>
            <a:off x="1875790" y="1460500"/>
            <a:ext cx="3845560" cy="3829685"/>
          </a:xfrm>
          <a:prstGeom prst="rect">
            <a:avLst/>
          </a:prstGeom>
          <a:ln w="12700" cmpd="sng">
            <a:solidFill>
              <a:schemeClr val="accent1">
                <a:shade val="50000"/>
              </a:schemeClr>
            </a:solidFill>
            <a:prstDash val="solid"/>
          </a:ln>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73025" y="2173607"/>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sp>
        <p:nvSpPr>
          <p:cNvPr id="7" name="图形"/>
          <p:cNvSpPr txBox="1"/>
          <p:nvPr/>
        </p:nvSpPr>
        <p:spPr>
          <a:xfrm>
            <a:off x="6218555" y="1667510"/>
            <a:ext cx="4187825" cy="1927860"/>
          </a:xfrm>
          <a:prstGeom prst="rect">
            <a:avLst/>
          </a:prstGeom>
          <a:noFill/>
        </p:spPr>
        <p:txBody>
          <a:bodyPr wrap="square" rtlCol="0" anchor="t">
            <a:spAutoFit/>
          </a:bodyPr>
          <a:lstStyle/>
          <a:p>
            <a:pPr indent="457200" algn="just" fontAlgn="auto">
              <a:lnSpc>
                <a:spcPts val="3580"/>
              </a:lnSpc>
            </a:pPr>
            <a:r>
              <a:rPr lang="zh-CN" altLang="en-US" sz="2800" b="1">
                <a:latin typeface="楷体" panose="02010609060101010101" charset="-122"/>
                <a:ea typeface="楷体" panose="02010609060101010101" charset="-122"/>
                <a:sym typeface="Times New Roman" panose="02020603050405020304"/>
              </a:rPr>
              <a:t>凤仙花在</a:t>
            </a:r>
            <a:r>
              <a:rPr lang="en-US" altLang="zh-CN" sz="2800" b="1">
                <a:latin typeface="楷体" panose="02010609060101010101" charset="-122"/>
                <a:ea typeface="楷体" panose="02010609060101010101" charset="-122"/>
                <a:sym typeface="Times New Roman" panose="02020603050405020304"/>
              </a:rPr>
              <a:t>3</a:t>
            </a:r>
            <a:r>
              <a:rPr lang="zh-CN" altLang="en-US" sz="2800" b="1">
                <a:latin typeface="楷体" panose="02010609060101010101" charset="-122"/>
                <a:ea typeface="楷体" panose="02010609060101010101" charset="-122"/>
                <a:sym typeface="Times New Roman" panose="02020603050405020304"/>
              </a:rPr>
              <a:t>月长得很快，</a:t>
            </a:r>
            <a:r>
              <a:rPr lang="en-US" altLang="zh-CN" sz="2800" b="1">
                <a:latin typeface="楷体" panose="02010609060101010101" charset="-122"/>
                <a:ea typeface="楷体" panose="02010609060101010101" charset="-122"/>
                <a:sym typeface="Times New Roman" panose="02020603050405020304"/>
              </a:rPr>
              <a:t>4</a:t>
            </a:r>
            <a:r>
              <a:rPr lang="zh-CN" altLang="en-US" sz="2800" b="1">
                <a:latin typeface="楷体" panose="02010609060101010101" charset="-122"/>
                <a:ea typeface="楷体" panose="02010609060101010101" charset="-122"/>
                <a:sym typeface="Times New Roman" panose="02020603050405020304"/>
              </a:rPr>
              <a:t>月和</a:t>
            </a:r>
            <a:r>
              <a:rPr lang="en-US" altLang="zh-CN" sz="2800" b="1">
                <a:latin typeface="楷体" panose="02010609060101010101" charset="-122"/>
                <a:ea typeface="楷体" panose="02010609060101010101" charset="-122"/>
                <a:sym typeface="Times New Roman" panose="02020603050405020304"/>
              </a:rPr>
              <a:t>5</a:t>
            </a:r>
            <a:r>
              <a:rPr lang="zh-CN" altLang="en-US" sz="2800" b="1">
                <a:latin typeface="楷体" panose="02010609060101010101" charset="-122"/>
                <a:ea typeface="楷体" panose="02010609060101010101" charset="-122"/>
                <a:sym typeface="Times New Roman" panose="02020603050405020304"/>
              </a:rPr>
              <a:t>月长得慢。可不可以用</a:t>
            </a:r>
            <a:r>
              <a:rPr lang="zh-CN" altLang="en-US" sz="2800" b="1">
                <a:solidFill>
                  <a:srgbClr val="FF0000"/>
                </a:solidFill>
                <a:latin typeface="楷体" panose="02010609060101010101" charset="-122"/>
                <a:ea typeface="楷体" panose="02010609060101010101" charset="-122"/>
                <a:sym typeface="Times New Roman" panose="02020603050405020304"/>
              </a:rPr>
              <a:t>可视化图表</a:t>
            </a:r>
            <a:r>
              <a:rPr lang="zh-CN" altLang="en-US" sz="2800" b="1">
                <a:latin typeface="楷体" panose="02010609060101010101" charset="-122"/>
                <a:ea typeface="楷体" panose="02010609060101010101" charset="-122"/>
                <a:sym typeface="Times New Roman" panose="02020603050405020304"/>
              </a:rPr>
              <a:t>来</a:t>
            </a:r>
            <a:r>
              <a:rPr lang="zh-CN" altLang="en-US" sz="2800" b="1">
                <a:solidFill>
                  <a:srgbClr val="FF0000"/>
                </a:solidFill>
                <a:latin typeface="楷体" panose="02010609060101010101" charset="-122"/>
                <a:ea typeface="楷体" panose="02010609060101010101" charset="-122"/>
                <a:sym typeface="Times New Roman" panose="02020603050405020304"/>
              </a:rPr>
              <a:t>呈现数据的变化规律</a:t>
            </a:r>
            <a:r>
              <a:rPr lang="zh-CN" altLang="en-US" sz="2800" b="1">
                <a:latin typeface="楷体" panose="02010609060101010101" charset="-122"/>
                <a:ea typeface="楷体" panose="02010609060101010101" charset="-122"/>
                <a:sym typeface="Times New Roman" panose="02020603050405020304"/>
              </a:rPr>
              <a:t>呢？</a:t>
            </a:r>
            <a:endParaRPr lang="zh-CN" altLang="en-US" sz="2800" b="1">
              <a:latin typeface="楷体" panose="02010609060101010101" charset="-122"/>
              <a:ea typeface="楷体" panose="02010609060101010101" charset="-122"/>
              <a:sym typeface="Times New Roman" panose="02020603050405020304"/>
            </a:endParaRPr>
          </a:p>
        </p:txBody>
      </p:sp>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6" y="627381"/>
            <a:ext cx="2291715"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情境导入</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8" name="图片 7" descr="小学生植物探究 (10)"/>
          <p:cNvPicPr>
            <a:picLocks noChangeAspect="1"/>
          </p:cNvPicPr>
          <p:nvPr/>
        </p:nvPicPr>
        <p:blipFill>
          <a:blip r:embed="rId14"/>
          <a:srcRect r="7950" b="8330"/>
          <a:stretch>
            <a:fillRect/>
          </a:stretch>
        </p:blipFill>
        <p:spPr>
          <a:xfrm>
            <a:off x="1875790" y="1460500"/>
            <a:ext cx="3845560" cy="3829685"/>
          </a:xfrm>
          <a:prstGeom prst="rect">
            <a:avLst/>
          </a:prstGeom>
          <a:ln w="12700" cmpd="sng">
            <a:solidFill>
              <a:schemeClr val="accent1">
                <a:shade val="50000"/>
              </a:schemeClr>
            </a:solidFill>
            <a:prstDash val="solid"/>
          </a:ln>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bldLst>
      <p:bldP spid="12" grpId="1" animBg="1"/>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grpSp>
        <p:nvGrpSpPr>
          <p:cNvPr id="14" name="图形"/>
          <p:cNvGrpSpPr/>
          <p:nvPr/>
        </p:nvGrpSpPr>
        <p:grpSpPr>
          <a:xfrm>
            <a:off x="1816735" y="627380"/>
            <a:ext cx="3547110" cy="624840"/>
            <a:chOff x="9792" y="2872"/>
            <a:chExt cx="3609" cy="984"/>
          </a:xfrm>
        </p:grpSpPr>
        <p:sp>
          <p:nvSpPr>
            <p:cNvPr id="16" name="图形"/>
            <p:cNvSpPr/>
            <p:nvPr>
              <p:custDataLst>
                <p:tags r:id="rId12"/>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7" name="图形"/>
            <p:cNvSpPr txBox="1"/>
            <p:nvPr>
              <p:custDataLst>
                <p:tags r:id="rId13"/>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18" name="图片 17"/>
          <p:cNvPicPr>
            <a:picLocks noChangeAspect="1"/>
          </p:cNvPicPr>
          <p:nvPr/>
        </p:nvPicPr>
        <p:blipFill>
          <a:blip r:embed="rId14">
            <a:extLst>
              <a:ext uri="{BEBA8EAE-BF5A-486C-A8C5-ECC9F3942E4B}">
                <a14:imgProps xmlns:a14="http://schemas.microsoft.com/office/drawing/2010/main">
                  <a14:imgLayer r:embed="rId15">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15" name="文本框 14"/>
          <p:cNvSpPr txBox="1"/>
          <p:nvPr/>
        </p:nvSpPr>
        <p:spPr>
          <a:xfrm>
            <a:off x="2438400" y="1414145"/>
            <a:ext cx="8133715" cy="953135"/>
          </a:xfrm>
          <a:prstGeom prst="rect">
            <a:avLst/>
          </a:prstGeom>
          <a:noFill/>
        </p:spPr>
        <p:txBody>
          <a:bodyPr wrap="square" rtlCol="0">
            <a:spAutoFit/>
          </a:bodyPr>
          <a:p>
            <a:r>
              <a:rPr lang="zh-CN" altLang="en-US" sz="2800">
                <a:latin typeface="楷体" panose="02010609060101010101" charset="-122"/>
                <a:ea typeface="楷体" panose="02010609060101010101" charset="-122"/>
              </a:rPr>
              <a:t>请收集你们小组同学种植的凤仙花在不同时间的高度数据，填到下表中，然后再将数据录入电子表格。</a:t>
            </a:r>
            <a:endParaRPr lang="zh-CN" altLang="en-US" sz="2800">
              <a:latin typeface="楷体" panose="02010609060101010101" charset="-122"/>
              <a:ea typeface="楷体" panose="02010609060101010101" charset="-122"/>
            </a:endParaRPr>
          </a:p>
        </p:txBody>
      </p:sp>
      <p:sp>
        <p:nvSpPr>
          <p:cNvPr id="20" name="文本框 19"/>
          <p:cNvSpPr txBox="1"/>
          <p:nvPr/>
        </p:nvSpPr>
        <p:spPr>
          <a:xfrm>
            <a:off x="3366135" y="5118100"/>
            <a:ext cx="6290310" cy="521970"/>
          </a:xfrm>
          <a:prstGeom prst="rect">
            <a:avLst/>
          </a:prstGeom>
          <a:noFill/>
        </p:spPr>
        <p:txBody>
          <a:bodyPr wrap="square" rtlCol="0">
            <a:spAutoFit/>
          </a:bodyPr>
          <a:p>
            <a:r>
              <a:rPr lang="zh-CN" altLang="en-US" sz="2800">
                <a:solidFill>
                  <a:schemeClr val="accent1">
                    <a:lumMod val="75000"/>
                  </a:schemeClr>
                </a:solidFill>
                <a:latin typeface="楷体" panose="02010609060101010101" charset="-122"/>
                <a:ea typeface="楷体" panose="02010609060101010101" charset="-122"/>
              </a:rPr>
              <a:t>提示：打开老师提供的电子表格填写</a:t>
            </a:r>
            <a:endParaRPr lang="zh-CN" altLang="en-US" sz="2800">
              <a:solidFill>
                <a:schemeClr val="accent1">
                  <a:lumMod val="75000"/>
                </a:schemeClr>
              </a:solidFill>
              <a:latin typeface="楷体" panose="02010609060101010101" charset="-122"/>
              <a:ea typeface="楷体" panose="02010609060101010101" charset="-122"/>
            </a:endParaRPr>
          </a:p>
        </p:txBody>
      </p:sp>
      <p:grpSp>
        <p:nvGrpSpPr>
          <p:cNvPr id="21" name="组合 20"/>
          <p:cNvGrpSpPr/>
          <p:nvPr/>
        </p:nvGrpSpPr>
        <p:grpSpPr>
          <a:xfrm>
            <a:off x="8775065" y="678815"/>
            <a:ext cx="2035810" cy="574040"/>
            <a:chOff x="13819" y="1069"/>
            <a:chExt cx="3206" cy="904"/>
          </a:xfrm>
        </p:grpSpPr>
        <p:sp>
          <p:nvSpPr>
            <p:cNvPr id="22" name="文本框 21"/>
            <p:cNvSpPr txBox="1"/>
            <p:nvPr/>
          </p:nvSpPr>
          <p:spPr>
            <a:xfrm>
              <a:off x="13959" y="1200"/>
              <a:ext cx="3067" cy="709"/>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三分钟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23" name="图片 22" descr="时间"/>
            <p:cNvPicPr>
              <a:picLocks noChangeAspect="1"/>
            </p:cNvPicPr>
            <p:nvPr/>
          </p:nvPicPr>
          <p:blipFill>
            <a:blip r:embed="rId16"/>
            <a:stretch>
              <a:fillRect/>
            </a:stretch>
          </p:blipFill>
          <p:spPr>
            <a:xfrm>
              <a:off x="13819" y="1069"/>
              <a:ext cx="904" cy="904"/>
            </a:xfrm>
            <a:prstGeom prst="rect">
              <a:avLst/>
            </a:prstGeom>
          </p:spPr>
        </p:pic>
      </p:grpSp>
      <p:graphicFrame>
        <p:nvGraphicFramePr>
          <p:cNvPr id="4" name="表格 3"/>
          <p:cNvGraphicFramePr/>
          <p:nvPr/>
        </p:nvGraphicFramePr>
        <p:xfrm>
          <a:off x="2281555" y="2528570"/>
          <a:ext cx="8533765" cy="2286000"/>
        </p:xfrm>
        <a:graphic>
          <a:graphicData uri="http://schemas.openxmlformats.org/drawingml/2006/table">
            <a:tbl>
              <a:tblPr firstRow="1" bandRow="1">
                <a:tableStyleId>{5C22544A-7EE6-4342-B048-85BDC9FD1C3A}</a:tableStyleId>
              </a:tblPr>
              <a:tblGrid>
                <a:gridCol w="1218565"/>
                <a:gridCol w="1218565"/>
                <a:gridCol w="1218565"/>
                <a:gridCol w="1218565"/>
                <a:gridCol w="1218565"/>
                <a:gridCol w="1218565"/>
                <a:gridCol w="1218565"/>
              </a:tblGrid>
              <a:tr h="381000">
                <a:tc rowSpan="2">
                  <a:txBody>
                    <a:bodyPr/>
                    <a:p>
                      <a:pPr>
                        <a:buNone/>
                      </a:pPr>
                      <a:r>
                        <a:rPr lang="en-US" altLang="zh-CN"/>
                        <a:t>  </a:t>
                      </a:r>
                      <a:r>
                        <a:rPr lang="zh-CN" altLang="en-US"/>
                        <a:t>姓</a:t>
                      </a:r>
                      <a:r>
                        <a:rPr lang="en-US" altLang="zh-CN"/>
                        <a:t> </a:t>
                      </a:r>
                      <a:r>
                        <a:rPr lang="zh-CN" altLang="en-US"/>
                        <a:t>名</a:t>
                      </a:r>
                      <a:endParaRPr lang="zh-CN" altLang="en-US"/>
                    </a:p>
                  </a:txBody>
                  <a:tcPr anchor="ctr" anchorCtr="0"/>
                </a:tc>
                <a:tc gridSpan="6">
                  <a:txBody>
                    <a:bodyPr/>
                    <a:p>
                      <a:pPr algn="ctr">
                        <a:buNone/>
                      </a:pPr>
                      <a:r>
                        <a:rPr lang="zh-CN" altLang="en-US"/>
                        <a:t>不同时间的高度数据</a:t>
                      </a:r>
                      <a:endParaRPr lang="zh-CN" altLang="en-US"/>
                    </a:p>
                  </a:txBody>
                  <a:tcPr anchor="ctr" anchorCtr="0"/>
                </a:tc>
                <a:tc hMerge="1">
                  <a:tcPr/>
                </a:tc>
                <a:tc hMerge="1">
                  <a:tcPr/>
                </a:tc>
                <a:tc hMerge="1">
                  <a:tcPr/>
                </a:tc>
                <a:tc hMerge="1">
                  <a:tcPr/>
                </a:tc>
                <a:tc hMerge="1">
                  <a:tcPr/>
                </a:tc>
              </a:tr>
              <a:tr h="381000">
                <a:tc vMerge="1">
                  <a:tcPr/>
                </a:tc>
                <a:tc>
                  <a:txBody>
                    <a:bodyPr/>
                    <a:p>
                      <a:pPr algn="ctr">
                        <a:buNone/>
                      </a:pPr>
                      <a:r>
                        <a:rPr lang="en-US" altLang="zh-CN"/>
                        <a:t>3</a:t>
                      </a:r>
                      <a:r>
                        <a:rPr lang="zh-CN" altLang="en-US"/>
                        <a:t>月</a:t>
                      </a:r>
                      <a:r>
                        <a:rPr lang="en-US" altLang="zh-CN"/>
                        <a:t>10</a:t>
                      </a:r>
                      <a:r>
                        <a:rPr lang="zh-CN" altLang="en-US"/>
                        <a:t>日</a:t>
                      </a:r>
                      <a:endParaRPr lang="zh-CN" altLang="en-US"/>
                    </a:p>
                  </a:txBody>
                  <a:tcPr/>
                </a:tc>
                <a:tc>
                  <a:txBody>
                    <a:bodyPr/>
                    <a:p>
                      <a:pPr algn="ctr">
                        <a:buNone/>
                      </a:pPr>
                      <a:r>
                        <a:rPr lang="en-US" altLang="zh-CN"/>
                        <a:t>3</a:t>
                      </a:r>
                      <a:r>
                        <a:rPr lang="zh-CN" altLang="en-US"/>
                        <a:t>月</a:t>
                      </a:r>
                      <a:r>
                        <a:rPr lang="en-US" altLang="zh-CN"/>
                        <a:t>25</a:t>
                      </a:r>
                      <a:r>
                        <a:rPr lang="zh-CN" altLang="en-US"/>
                        <a:t>日</a:t>
                      </a:r>
                      <a:endParaRPr lang="zh-CN" altLang="en-US"/>
                    </a:p>
                  </a:txBody>
                  <a:tcPr/>
                </a:tc>
                <a:tc>
                  <a:txBody>
                    <a:bodyPr/>
                    <a:p>
                      <a:pPr algn="ctr">
                        <a:buNone/>
                      </a:pPr>
                      <a:r>
                        <a:rPr lang="en-US" altLang="zh-CN"/>
                        <a:t>4</a:t>
                      </a:r>
                      <a:r>
                        <a:rPr lang="zh-CN" altLang="en-US"/>
                        <a:t>月</a:t>
                      </a:r>
                      <a:r>
                        <a:rPr lang="en-US" altLang="zh-CN"/>
                        <a:t>10</a:t>
                      </a:r>
                      <a:r>
                        <a:rPr lang="zh-CN" altLang="en-US"/>
                        <a:t>日</a:t>
                      </a:r>
                      <a:endParaRPr lang="zh-CN" altLang="en-US"/>
                    </a:p>
                  </a:txBody>
                  <a:tcPr/>
                </a:tc>
                <a:tc>
                  <a:txBody>
                    <a:bodyPr/>
                    <a:p>
                      <a:pPr algn="ctr">
                        <a:buNone/>
                      </a:pPr>
                      <a:r>
                        <a:rPr lang="en-US" altLang="zh-CN"/>
                        <a:t>4</a:t>
                      </a:r>
                      <a:r>
                        <a:rPr lang="zh-CN" altLang="en-US"/>
                        <a:t>月</a:t>
                      </a:r>
                      <a:r>
                        <a:rPr lang="en-US" altLang="zh-CN"/>
                        <a:t>25</a:t>
                      </a:r>
                      <a:r>
                        <a:rPr lang="zh-CN" altLang="en-US"/>
                        <a:t>日</a:t>
                      </a:r>
                      <a:endParaRPr lang="zh-CN" altLang="en-US"/>
                    </a:p>
                  </a:txBody>
                  <a:tcPr/>
                </a:tc>
                <a:tc>
                  <a:txBody>
                    <a:bodyPr/>
                    <a:p>
                      <a:pPr algn="ctr">
                        <a:buNone/>
                      </a:pPr>
                      <a:r>
                        <a:rPr lang="en-US" altLang="zh-CN"/>
                        <a:t>5</a:t>
                      </a:r>
                      <a:r>
                        <a:rPr lang="zh-CN" altLang="en-US"/>
                        <a:t>月</a:t>
                      </a:r>
                      <a:r>
                        <a:rPr lang="en-US" altLang="zh-CN"/>
                        <a:t>10</a:t>
                      </a:r>
                      <a:r>
                        <a:rPr lang="zh-CN" altLang="en-US"/>
                        <a:t>日</a:t>
                      </a:r>
                      <a:endParaRPr lang="zh-CN" altLang="en-US"/>
                    </a:p>
                  </a:txBody>
                  <a:tcPr/>
                </a:tc>
                <a:tc>
                  <a:txBody>
                    <a:bodyPr/>
                    <a:p>
                      <a:pPr algn="ctr">
                        <a:buNone/>
                      </a:pPr>
                      <a:r>
                        <a:rPr lang="en-US" altLang="zh-CN"/>
                        <a:t>5</a:t>
                      </a:r>
                      <a:r>
                        <a:rPr lang="zh-CN" altLang="en-US"/>
                        <a:t>月</a:t>
                      </a:r>
                      <a:r>
                        <a:rPr lang="en-US" altLang="zh-CN"/>
                        <a:t>25</a:t>
                      </a:r>
                      <a:r>
                        <a:rPr lang="zh-CN" altLang="en-US"/>
                        <a:t>日</a:t>
                      </a:r>
                      <a:endParaRPr lang="zh-CN" altLang="en-US"/>
                    </a:p>
                  </a:txBody>
                  <a:tcPr/>
                </a:tc>
              </a:tr>
              <a:tr h="381000">
                <a:tc>
                  <a:txBody>
                    <a:bodyPr/>
                    <a:p>
                      <a:pPr algn="ctr">
                        <a:buNone/>
                      </a:pPr>
                      <a:endParaRPr lang="en-US" altLang="zh-CN"/>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r>
              <a:tr h="381000">
                <a:tc>
                  <a:txBody>
                    <a:bodyPr/>
                    <a:p>
                      <a:pPr algn="ctr">
                        <a:buNone/>
                      </a:pPr>
                      <a:endParaRPr lang="zh-CN" altLang="en-US"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r>
              <a:tr h="381000">
                <a:tc>
                  <a:txBody>
                    <a:bodyPr/>
                    <a:p>
                      <a:pPr algn="ctr">
                        <a:buNone/>
                      </a:pPr>
                      <a:endParaRPr lang="zh-CN" altLang="en-US"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r>
              <a:tr h="381000">
                <a:tc>
                  <a:txBody>
                    <a:bodyPr/>
                    <a:p>
                      <a:pPr algn="ctr">
                        <a:buNone/>
                      </a:pPr>
                      <a:endParaRPr lang="zh-CN" altLang="en-US"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c>
                  <a:txBody>
                    <a:bodyPr/>
                    <a:p>
                      <a:pPr algn="ctr">
                        <a:buNone/>
                      </a:pPr>
                      <a:endParaRPr lang="en-US" altLang="zh-CN" sz="1800">
                        <a:sym typeface="+mn-ea"/>
                      </a:endParaRPr>
                    </a:p>
                  </a:txBody>
                  <a:tcPr/>
                </a:tc>
              </a:tr>
            </a:tbl>
          </a:graphicData>
        </a:graphic>
      </p:graphicFrame>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20" grpId="0"/>
      <p:bldP spid="2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8" name="图片 1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15" name="文本框 14"/>
          <p:cNvSpPr txBox="1"/>
          <p:nvPr/>
        </p:nvSpPr>
        <p:spPr>
          <a:xfrm>
            <a:off x="2281555" y="1414145"/>
            <a:ext cx="8133715" cy="953135"/>
          </a:xfrm>
          <a:prstGeom prst="rect">
            <a:avLst/>
          </a:prstGeom>
          <a:noFill/>
        </p:spPr>
        <p:txBody>
          <a:bodyPr wrap="square" rtlCol="0">
            <a:spAutoFit/>
          </a:bodyPr>
          <a:p>
            <a:r>
              <a:rPr lang="zh-CN" altLang="en-US" sz="2800">
                <a:latin typeface="楷体" panose="02010609060101010101" charset="-122"/>
                <a:ea typeface="楷体" panose="02010609060101010101" charset="-122"/>
              </a:rPr>
              <a:t>表中谁的数据和其他同学的数据差别较大？你有什么办法能够证实这些数据的真实性和准确性吗？</a:t>
            </a:r>
            <a:endParaRPr lang="zh-CN" altLang="en-US" sz="2800">
              <a:latin typeface="楷体" panose="02010609060101010101" charset="-122"/>
              <a:ea typeface="楷体" panose="02010609060101010101" charset="-122"/>
            </a:endParaRPr>
          </a:p>
        </p:txBody>
      </p:sp>
      <p:sp>
        <p:nvSpPr>
          <p:cNvPr id="20" name="文本框 19"/>
          <p:cNvSpPr txBox="1"/>
          <p:nvPr/>
        </p:nvSpPr>
        <p:spPr>
          <a:xfrm>
            <a:off x="3366135" y="4975860"/>
            <a:ext cx="6854825" cy="953135"/>
          </a:xfrm>
          <a:prstGeom prst="rect">
            <a:avLst/>
          </a:prstGeom>
          <a:noFill/>
        </p:spPr>
        <p:txBody>
          <a:bodyPr wrap="square" rtlCol="0">
            <a:spAutoFit/>
          </a:bodyPr>
          <a:p>
            <a:r>
              <a:rPr lang="zh-CN" altLang="en-US" sz="2800">
                <a:solidFill>
                  <a:schemeClr val="accent1">
                    <a:lumMod val="75000"/>
                  </a:schemeClr>
                </a:solidFill>
                <a:latin typeface="楷体" panose="02010609060101010101" charset="-122"/>
                <a:ea typeface="楷体" panose="02010609060101010101" charset="-122"/>
              </a:rPr>
              <a:t>提示：可以通过一些权威网站和相关图书查询相关数据，以此来判断数据的可靠性。</a:t>
            </a:r>
            <a:endParaRPr lang="zh-CN" altLang="en-US" sz="2800">
              <a:solidFill>
                <a:schemeClr val="accent1">
                  <a:lumMod val="75000"/>
                </a:schemeClr>
              </a:solidFill>
              <a:latin typeface="楷体" panose="02010609060101010101" charset="-122"/>
              <a:ea typeface="楷体" panose="02010609060101010101" charset="-122"/>
            </a:endParaRPr>
          </a:p>
        </p:txBody>
      </p:sp>
      <p:graphicFrame>
        <p:nvGraphicFramePr>
          <p:cNvPr id="4" name="表格 3"/>
          <p:cNvGraphicFramePr/>
          <p:nvPr/>
        </p:nvGraphicFramePr>
        <p:xfrm>
          <a:off x="2281555" y="2528570"/>
          <a:ext cx="8533765" cy="2286000"/>
        </p:xfrm>
        <a:graphic>
          <a:graphicData uri="http://schemas.openxmlformats.org/drawingml/2006/table">
            <a:tbl>
              <a:tblPr firstRow="1" bandRow="1">
                <a:tableStyleId>{5C22544A-7EE6-4342-B048-85BDC9FD1C3A}</a:tableStyleId>
              </a:tblPr>
              <a:tblGrid>
                <a:gridCol w="1218565"/>
                <a:gridCol w="1218565"/>
                <a:gridCol w="1218565"/>
                <a:gridCol w="1218565"/>
                <a:gridCol w="1218565"/>
                <a:gridCol w="1218565"/>
                <a:gridCol w="1218565"/>
              </a:tblGrid>
              <a:tr h="381000">
                <a:tc rowSpan="2">
                  <a:txBody>
                    <a:bodyPr/>
                    <a:p>
                      <a:pPr>
                        <a:buNone/>
                      </a:pPr>
                      <a:r>
                        <a:rPr lang="en-US" altLang="zh-CN"/>
                        <a:t>  </a:t>
                      </a:r>
                      <a:r>
                        <a:rPr lang="zh-CN" altLang="en-US"/>
                        <a:t>姓</a:t>
                      </a:r>
                      <a:r>
                        <a:rPr lang="en-US" altLang="zh-CN"/>
                        <a:t> </a:t>
                      </a:r>
                      <a:r>
                        <a:rPr lang="zh-CN" altLang="en-US"/>
                        <a:t>名</a:t>
                      </a:r>
                      <a:endParaRPr lang="zh-CN" altLang="en-US"/>
                    </a:p>
                  </a:txBody>
                  <a:tcPr anchor="ctr" anchorCtr="0"/>
                </a:tc>
                <a:tc gridSpan="6">
                  <a:txBody>
                    <a:bodyPr/>
                    <a:p>
                      <a:pPr algn="ctr">
                        <a:buNone/>
                      </a:pPr>
                      <a:r>
                        <a:rPr lang="zh-CN" altLang="en-US"/>
                        <a:t>不同时间的高度数据</a:t>
                      </a:r>
                      <a:endParaRPr lang="zh-CN" altLang="en-US"/>
                    </a:p>
                  </a:txBody>
                  <a:tcPr anchor="ctr" anchorCtr="0"/>
                </a:tc>
                <a:tc hMerge="1">
                  <a:tcPr/>
                </a:tc>
                <a:tc hMerge="1">
                  <a:tcPr/>
                </a:tc>
                <a:tc hMerge="1">
                  <a:tcPr/>
                </a:tc>
                <a:tc hMerge="1">
                  <a:tcPr/>
                </a:tc>
                <a:tc hMerge="1">
                  <a:tcPr/>
                </a:tc>
              </a:tr>
              <a:tr h="381000">
                <a:tc vMerge="1">
                  <a:tcPr/>
                </a:tc>
                <a:tc>
                  <a:txBody>
                    <a:bodyPr/>
                    <a:p>
                      <a:pPr algn="ctr">
                        <a:buNone/>
                      </a:pPr>
                      <a:r>
                        <a:rPr lang="en-US" altLang="zh-CN"/>
                        <a:t>3</a:t>
                      </a:r>
                      <a:r>
                        <a:rPr lang="zh-CN" altLang="en-US"/>
                        <a:t>月</a:t>
                      </a:r>
                      <a:r>
                        <a:rPr lang="en-US" altLang="zh-CN"/>
                        <a:t>10</a:t>
                      </a:r>
                      <a:r>
                        <a:rPr lang="zh-CN" altLang="en-US"/>
                        <a:t>日</a:t>
                      </a:r>
                      <a:endParaRPr lang="zh-CN" altLang="en-US"/>
                    </a:p>
                  </a:txBody>
                  <a:tcPr/>
                </a:tc>
                <a:tc>
                  <a:txBody>
                    <a:bodyPr/>
                    <a:p>
                      <a:pPr algn="ctr">
                        <a:buNone/>
                      </a:pPr>
                      <a:r>
                        <a:rPr lang="en-US" altLang="zh-CN"/>
                        <a:t>3</a:t>
                      </a:r>
                      <a:r>
                        <a:rPr lang="zh-CN" altLang="en-US"/>
                        <a:t>月</a:t>
                      </a:r>
                      <a:r>
                        <a:rPr lang="en-US" altLang="zh-CN"/>
                        <a:t>25</a:t>
                      </a:r>
                      <a:r>
                        <a:rPr lang="zh-CN" altLang="en-US"/>
                        <a:t>日</a:t>
                      </a:r>
                      <a:endParaRPr lang="zh-CN" altLang="en-US"/>
                    </a:p>
                  </a:txBody>
                  <a:tcPr/>
                </a:tc>
                <a:tc>
                  <a:txBody>
                    <a:bodyPr/>
                    <a:p>
                      <a:pPr algn="ctr">
                        <a:buNone/>
                      </a:pPr>
                      <a:r>
                        <a:rPr lang="en-US" altLang="zh-CN"/>
                        <a:t>4</a:t>
                      </a:r>
                      <a:r>
                        <a:rPr lang="zh-CN" altLang="en-US"/>
                        <a:t>月</a:t>
                      </a:r>
                      <a:r>
                        <a:rPr lang="en-US" altLang="zh-CN"/>
                        <a:t>10</a:t>
                      </a:r>
                      <a:r>
                        <a:rPr lang="zh-CN" altLang="en-US"/>
                        <a:t>日</a:t>
                      </a:r>
                      <a:endParaRPr lang="zh-CN" altLang="en-US"/>
                    </a:p>
                  </a:txBody>
                  <a:tcPr/>
                </a:tc>
                <a:tc>
                  <a:txBody>
                    <a:bodyPr/>
                    <a:p>
                      <a:pPr algn="ctr">
                        <a:buNone/>
                      </a:pPr>
                      <a:r>
                        <a:rPr lang="en-US" altLang="zh-CN"/>
                        <a:t>4</a:t>
                      </a:r>
                      <a:r>
                        <a:rPr lang="zh-CN" altLang="en-US"/>
                        <a:t>月</a:t>
                      </a:r>
                      <a:r>
                        <a:rPr lang="en-US" altLang="zh-CN"/>
                        <a:t>25</a:t>
                      </a:r>
                      <a:r>
                        <a:rPr lang="zh-CN" altLang="en-US"/>
                        <a:t>日</a:t>
                      </a:r>
                      <a:endParaRPr lang="zh-CN" altLang="en-US"/>
                    </a:p>
                  </a:txBody>
                  <a:tcPr/>
                </a:tc>
                <a:tc>
                  <a:txBody>
                    <a:bodyPr/>
                    <a:p>
                      <a:pPr algn="ctr">
                        <a:buNone/>
                      </a:pPr>
                      <a:r>
                        <a:rPr lang="en-US" altLang="zh-CN"/>
                        <a:t>5</a:t>
                      </a:r>
                      <a:r>
                        <a:rPr lang="zh-CN" altLang="en-US"/>
                        <a:t>月</a:t>
                      </a:r>
                      <a:r>
                        <a:rPr lang="en-US" altLang="zh-CN"/>
                        <a:t>10</a:t>
                      </a:r>
                      <a:r>
                        <a:rPr lang="zh-CN" altLang="en-US"/>
                        <a:t>日</a:t>
                      </a:r>
                      <a:endParaRPr lang="zh-CN" altLang="en-US"/>
                    </a:p>
                  </a:txBody>
                  <a:tcPr/>
                </a:tc>
                <a:tc>
                  <a:txBody>
                    <a:bodyPr/>
                    <a:p>
                      <a:pPr algn="ctr">
                        <a:buNone/>
                      </a:pPr>
                      <a:r>
                        <a:rPr lang="en-US" altLang="zh-CN"/>
                        <a:t>5</a:t>
                      </a:r>
                      <a:r>
                        <a:rPr lang="zh-CN" altLang="en-US"/>
                        <a:t>月</a:t>
                      </a:r>
                      <a:r>
                        <a:rPr lang="en-US" altLang="zh-CN"/>
                        <a:t>25</a:t>
                      </a:r>
                      <a:r>
                        <a:rPr lang="zh-CN" altLang="en-US"/>
                        <a:t>日</a:t>
                      </a:r>
                      <a:endParaRPr lang="zh-CN" altLang="en-US"/>
                    </a:p>
                  </a:txBody>
                  <a:tcPr/>
                </a:tc>
              </a:tr>
              <a:tr h="381000">
                <a:tc>
                  <a:txBody>
                    <a:bodyPr/>
                    <a:p>
                      <a:pPr algn="ctr">
                        <a:buNone/>
                      </a:pPr>
                      <a:r>
                        <a:rPr lang="zh-CN" altLang="en-US"/>
                        <a:t>壮壮</a:t>
                      </a:r>
                      <a:r>
                        <a:rPr lang="en-US" altLang="zh-CN"/>
                        <a:t> </a:t>
                      </a:r>
                      <a:endParaRPr lang="en-US" altLang="zh-CN"/>
                    </a:p>
                  </a:txBody>
                  <a:tcPr/>
                </a:tc>
                <a:tc>
                  <a:txBody>
                    <a:bodyPr/>
                    <a:p>
                      <a:pPr algn="ctr">
                        <a:buNone/>
                      </a:pPr>
                      <a:r>
                        <a:rPr lang="en-US" altLang="zh-CN" sz="1800">
                          <a:sym typeface="+mn-ea"/>
                        </a:rPr>
                        <a:t>0cm</a:t>
                      </a:r>
                      <a:endParaRPr lang="en-US" altLang="zh-CN" sz="1800">
                        <a:sym typeface="+mn-ea"/>
                      </a:endParaRPr>
                    </a:p>
                  </a:txBody>
                  <a:tcPr/>
                </a:tc>
                <a:tc>
                  <a:txBody>
                    <a:bodyPr/>
                    <a:p>
                      <a:pPr algn="ctr">
                        <a:buNone/>
                      </a:pPr>
                      <a:r>
                        <a:rPr lang="en-US" altLang="zh-CN" sz="1800">
                          <a:sym typeface="+mn-ea"/>
                        </a:rPr>
                        <a:t>5cm</a:t>
                      </a:r>
                      <a:endParaRPr lang="en-US" altLang="zh-CN" sz="1800">
                        <a:sym typeface="+mn-ea"/>
                      </a:endParaRPr>
                    </a:p>
                  </a:txBody>
                  <a:tcPr/>
                </a:tc>
                <a:tc>
                  <a:txBody>
                    <a:bodyPr/>
                    <a:p>
                      <a:pPr algn="ctr">
                        <a:buNone/>
                      </a:pPr>
                      <a:r>
                        <a:rPr lang="en-US" altLang="zh-CN" sz="1800">
                          <a:sym typeface="+mn-ea"/>
                        </a:rPr>
                        <a:t>12cm</a:t>
                      </a:r>
                      <a:endParaRPr lang="en-US" altLang="zh-CN" sz="1800">
                        <a:sym typeface="+mn-ea"/>
                      </a:endParaRPr>
                    </a:p>
                  </a:txBody>
                  <a:tcPr/>
                </a:tc>
                <a:tc>
                  <a:txBody>
                    <a:bodyPr/>
                    <a:p>
                      <a:pPr algn="ctr">
                        <a:buNone/>
                      </a:pPr>
                      <a:r>
                        <a:rPr lang="en-US" altLang="zh-CN" sz="1800">
                          <a:sym typeface="+mn-ea"/>
                        </a:rPr>
                        <a:t>30cm</a:t>
                      </a:r>
                      <a:endParaRPr lang="en-US" altLang="zh-CN" sz="1800">
                        <a:sym typeface="+mn-ea"/>
                      </a:endParaRPr>
                    </a:p>
                  </a:txBody>
                  <a:tcPr/>
                </a:tc>
                <a:tc>
                  <a:txBody>
                    <a:bodyPr/>
                    <a:p>
                      <a:pPr algn="ctr">
                        <a:buNone/>
                      </a:pPr>
                      <a:r>
                        <a:rPr lang="en-US" altLang="zh-CN" sz="1800">
                          <a:sym typeface="+mn-ea"/>
                        </a:rPr>
                        <a:t>40cm</a:t>
                      </a:r>
                      <a:endParaRPr lang="en-US" altLang="zh-CN" sz="1800">
                        <a:sym typeface="+mn-ea"/>
                      </a:endParaRPr>
                    </a:p>
                  </a:txBody>
                  <a:tcPr/>
                </a:tc>
                <a:tc>
                  <a:txBody>
                    <a:bodyPr/>
                    <a:p>
                      <a:pPr algn="ctr">
                        <a:buNone/>
                      </a:pPr>
                      <a:r>
                        <a:rPr lang="en-US" altLang="zh-CN" sz="1800">
                          <a:sym typeface="+mn-ea"/>
                        </a:rPr>
                        <a:t>66cm</a:t>
                      </a:r>
                      <a:endParaRPr lang="en-US" altLang="zh-CN" sz="1800">
                        <a:sym typeface="+mn-ea"/>
                      </a:endParaRPr>
                    </a:p>
                  </a:txBody>
                  <a:tcPr/>
                </a:tc>
              </a:tr>
              <a:tr h="381000">
                <a:tc>
                  <a:txBody>
                    <a:bodyPr/>
                    <a:p>
                      <a:pPr algn="ctr">
                        <a:buNone/>
                      </a:pPr>
                      <a:r>
                        <a:rPr lang="zh-CN" altLang="en-US" sz="1800">
                          <a:sym typeface="+mn-ea"/>
                        </a:rPr>
                        <a:t>小美</a:t>
                      </a:r>
                      <a:endParaRPr lang="zh-CN" altLang="en-US" sz="1800">
                        <a:sym typeface="+mn-ea"/>
                      </a:endParaRPr>
                    </a:p>
                  </a:txBody>
                  <a:tcPr/>
                </a:tc>
                <a:tc>
                  <a:txBody>
                    <a:bodyPr/>
                    <a:p>
                      <a:pPr algn="ctr">
                        <a:buNone/>
                      </a:pPr>
                      <a:r>
                        <a:rPr lang="en-US" altLang="zh-CN" sz="1800">
                          <a:sym typeface="+mn-ea"/>
                        </a:rPr>
                        <a:t>0cm </a:t>
                      </a:r>
                      <a:endParaRPr lang="en-US" altLang="zh-CN" sz="1800">
                        <a:sym typeface="+mn-ea"/>
                      </a:endParaRPr>
                    </a:p>
                  </a:txBody>
                  <a:tcPr/>
                </a:tc>
                <a:tc>
                  <a:txBody>
                    <a:bodyPr/>
                    <a:p>
                      <a:pPr algn="ctr">
                        <a:buNone/>
                      </a:pPr>
                      <a:r>
                        <a:rPr lang="en-US" altLang="zh-CN" sz="1800">
                          <a:sym typeface="+mn-ea"/>
                        </a:rPr>
                        <a:t>7cm</a:t>
                      </a:r>
                      <a:endParaRPr lang="en-US" altLang="zh-CN" sz="1800">
                        <a:sym typeface="+mn-ea"/>
                      </a:endParaRPr>
                    </a:p>
                  </a:txBody>
                  <a:tcPr/>
                </a:tc>
                <a:tc>
                  <a:txBody>
                    <a:bodyPr/>
                    <a:p>
                      <a:pPr algn="ctr">
                        <a:buNone/>
                      </a:pPr>
                      <a:r>
                        <a:rPr lang="en-US" altLang="zh-CN" sz="1800">
                          <a:sym typeface="+mn-ea"/>
                        </a:rPr>
                        <a:t>15cm </a:t>
                      </a:r>
                      <a:endParaRPr lang="en-US" altLang="zh-CN" sz="1800">
                        <a:sym typeface="+mn-ea"/>
                      </a:endParaRPr>
                    </a:p>
                  </a:txBody>
                  <a:tcPr/>
                </a:tc>
                <a:tc>
                  <a:txBody>
                    <a:bodyPr/>
                    <a:p>
                      <a:pPr algn="ctr">
                        <a:buNone/>
                      </a:pPr>
                      <a:r>
                        <a:rPr lang="en-US" altLang="zh-CN" sz="1800">
                          <a:sym typeface="+mn-ea"/>
                        </a:rPr>
                        <a:t>32cm</a:t>
                      </a:r>
                      <a:endParaRPr lang="en-US" altLang="zh-CN" sz="1800">
                        <a:sym typeface="+mn-ea"/>
                      </a:endParaRPr>
                    </a:p>
                  </a:txBody>
                  <a:tcPr/>
                </a:tc>
                <a:tc>
                  <a:txBody>
                    <a:bodyPr/>
                    <a:p>
                      <a:pPr algn="ctr">
                        <a:buNone/>
                      </a:pPr>
                      <a:r>
                        <a:rPr lang="en-US" altLang="zh-CN" sz="1800">
                          <a:sym typeface="+mn-ea"/>
                        </a:rPr>
                        <a:t>43cm</a:t>
                      </a:r>
                      <a:endParaRPr lang="en-US" altLang="zh-CN" sz="1800">
                        <a:sym typeface="+mn-ea"/>
                      </a:endParaRPr>
                    </a:p>
                  </a:txBody>
                  <a:tcPr/>
                </a:tc>
                <a:tc>
                  <a:txBody>
                    <a:bodyPr/>
                    <a:p>
                      <a:pPr algn="ctr">
                        <a:buNone/>
                      </a:pPr>
                      <a:r>
                        <a:rPr lang="en-US" altLang="zh-CN" sz="1800">
                          <a:sym typeface="+mn-ea"/>
                        </a:rPr>
                        <a:t>72cm</a:t>
                      </a:r>
                      <a:endParaRPr lang="en-US" altLang="zh-CN" sz="1800">
                        <a:sym typeface="+mn-ea"/>
                      </a:endParaRPr>
                    </a:p>
                  </a:txBody>
                  <a:tcPr/>
                </a:tc>
              </a:tr>
              <a:tr h="381000">
                <a:tc>
                  <a:txBody>
                    <a:bodyPr/>
                    <a:p>
                      <a:pPr algn="ctr">
                        <a:buNone/>
                      </a:pPr>
                      <a:r>
                        <a:rPr lang="zh-CN" altLang="en-US" sz="1800">
                          <a:sym typeface="+mn-ea"/>
                        </a:rPr>
                        <a:t>小桂</a:t>
                      </a:r>
                      <a:endParaRPr lang="zh-CN" altLang="en-US" sz="1800">
                        <a:sym typeface="+mn-ea"/>
                      </a:endParaRPr>
                    </a:p>
                  </a:txBody>
                  <a:tcPr/>
                </a:tc>
                <a:tc>
                  <a:txBody>
                    <a:bodyPr/>
                    <a:p>
                      <a:pPr algn="ctr">
                        <a:buNone/>
                      </a:pPr>
                      <a:r>
                        <a:rPr lang="en-US" altLang="zh-CN" sz="1800">
                          <a:sym typeface="+mn-ea"/>
                        </a:rPr>
                        <a:t>0cm</a:t>
                      </a:r>
                      <a:endParaRPr lang="en-US" altLang="zh-CN" sz="1800">
                        <a:sym typeface="+mn-ea"/>
                      </a:endParaRPr>
                    </a:p>
                  </a:txBody>
                  <a:tcPr/>
                </a:tc>
                <a:tc>
                  <a:txBody>
                    <a:bodyPr/>
                    <a:p>
                      <a:pPr algn="ctr">
                        <a:buNone/>
                      </a:pPr>
                      <a:r>
                        <a:rPr lang="en-US" altLang="zh-CN" sz="1800">
                          <a:sym typeface="+mn-ea"/>
                        </a:rPr>
                        <a:t>6cm</a:t>
                      </a:r>
                      <a:endParaRPr lang="en-US" altLang="zh-CN" sz="1800">
                        <a:sym typeface="+mn-ea"/>
                      </a:endParaRPr>
                    </a:p>
                  </a:txBody>
                  <a:tcPr/>
                </a:tc>
                <a:tc>
                  <a:txBody>
                    <a:bodyPr/>
                    <a:p>
                      <a:pPr algn="ctr">
                        <a:buNone/>
                      </a:pPr>
                      <a:r>
                        <a:rPr lang="en-US" altLang="zh-CN" sz="1800">
                          <a:sym typeface="+mn-ea"/>
                        </a:rPr>
                        <a:t>18cm</a:t>
                      </a:r>
                      <a:endParaRPr lang="en-US" altLang="zh-CN" sz="1800">
                        <a:sym typeface="+mn-ea"/>
                      </a:endParaRPr>
                    </a:p>
                  </a:txBody>
                  <a:tcPr/>
                </a:tc>
                <a:tc>
                  <a:txBody>
                    <a:bodyPr/>
                    <a:p>
                      <a:pPr algn="ctr">
                        <a:buNone/>
                      </a:pPr>
                      <a:r>
                        <a:rPr lang="en-US" altLang="zh-CN" sz="1800">
                          <a:sym typeface="+mn-ea"/>
                        </a:rPr>
                        <a:t>360cm</a:t>
                      </a:r>
                      <a:endParaRPr lang="en-US" altLang="zh-CN" sz="1800">
                        <a:sym typeface="+mn-ea"/>
                      </a:endParaRPr>
                    </a:p>
                  </a:txBody>
                  <a:tcPr/>
                </a:tc>
                <a:tc>
                  <a:txBody>
                    <a:bodyPr/>
                    <a:p>
                      <a:pPr algn="ctr">
                        <a:buNone/>
                      </a:pPr>
                      <a:r>
                        <a:rPr lang="en-US" altLang="zh-CN" sz="1800">
                          <a:sym typeface="+mn-ea"/>
                        </a:rPr>
                        <a:t>460cm</a:t>
                      </a:r>
                      <a:endParaRPr lang="en-US" altLang="zh-CN" sz="1800">
                        <a:sym typeface="+mn-ea"/>
                      </a:endParaRPr>
                    </a:p>
                  </a:txBody>
                  <a:tcPr/>
                </a:tc>
                <a:tc>
                  <a:txBody>
                    <a:bodyPr/>
                    <a:p>
                      <a:pPr algn="ctr">
                        <a:buNone/>
                      </a:pPr>
                      <a:r>
                        <a:rPr lang="en-US" altLang="zh-CN" sz="1800">
                          <a:sym typeface="+mn-ea"/>
                        </a:rPr>
                        <a:t>780cm</a:t>
                      </a:r>
                      <a:endParaRPr lang="en-US" altLang="zh-CN" sz="1800">
                        <a:sym typeface="+mn-ea"/>
                      </a:endParaRPr>
                    </a:p>
                  </a:txBody>
                  <a:tcPr/>
                </a:tc>
              </a:tr>
              <a:tr h="381000">
                <a:tc>
                  <a:txBody>
                    <a:bodyPr/>
                    <a:p>
                      <a:pPr algn="ctr">
                        <a:buNone/>
                      </a:pPr>
                      <a:r>
                        <a:rPr lang="zh-CN" altLang="en-US" sz="1800">
                          <a:sym typeface="+mn-ea"/>
                        </a:rPr>
                        <a:t>小花</a:t>
                      </a:r>
                      <a:endParaRPr lang="zh-CN" altLang="en-US" sz="1800">
                        <a:sym typeface="+mn-ea"/>
                      </a:endParaRPr>
                    </a:p>
                  </a:txBody>
                  <a:tcPr/>
                </a:tc>
                <a:tc>
                  <a:txBody>
                    <a:bodyPr/>
                    <a:p>
                      <a:pPr algn="ctr">
                        <a:buNone/>
                      </a:pPr>
                      <a:r>
                        <a:rPr lang="en-US" altLang="zh-CN" sz="1800">
                          <a:sym typeface="+mn-ea"/>
                        </a:rPr>
                        <a:t>0cm</a:t>
                      </a:r>
                      <a:endParaRPr lang="en-US" altLang="zh-CN" sz="1800">
                        <a:sym typeface="+mn-ea"/>
                      </a:endParaRPr>
                    </a:p>
                  </a:txBody>
                  <a:tcPr/>
                </a:tc>
                <a:tc>
                  <a:txBody>
                    <a:bodyPr/>
                    <a:p>
                      <a:pPr algn="ctr">
                        <a:buNone/>
                      </a:pPr>
                      <a:r>
                        <a:rPr lang="en-US" altLang="zh-CN" sz="1800">
                          <a:sym typeface="+mn-ea"/>
                        </a:rPr>
                        <a:t>8cm</a:t>
                      </a:r>
                      <a:endParaRPr lang="en-US" altLang="zh-CN" sz="1800">
                        <a:sym typeface="+mn-ea"/>
                      </a:endParaRPr>
                    </a:p>
                  </a:txBody>
                  <a:tcPr/>
                </a:tc>
                <a:tc>
                  <a:txBody>
                    <a:bodyPr/>
                    <a:p>
                      <a:pPr algn="ctr">
                        <a:buNone/>
                      </a:pPr>
                      <a:r>
                        <a:rPr lang="en-US" altLang="zh-CN" sz="1800">
                          <a:sym typeface="+mn-ea"/>
                        </a:rPr>
                        <a:t>13cm</a:t>
                      </a:r>
                      <a:endParaRPr lang="en-US" altLang="zh-CN" sz="1800">
                        <a:sym typeface="+mn-ea"/>
                      </a:endParaRPr>
                    </a:p>
                  </a:txBody>
                  <a:tcPr/>
                </a:tc>
                <a:tc>
                  <a:txBody>
                    <a:bodyPr/>
                    <a:p>
                      <a:pPr algn="ctr">
                        <a:buNone/>
                      </a:pPr>
                      <a:r>
                        <a:rPr lang="en-US" altLang="zh-CN" sz="1800">
                          <a:sym typeface="+mn-ea"/>
                        </a:rPr>
                        <a:t>40cm</a:t>
                      </a:r>
                      <a:endParaRPr lang="en-US" altLang="zh-CN" sz="1800">
                        <a:sym typeface="+mn-ea"/>
                      </a:endParaRPr>
                    </a:p>
                  </a:txBody>
                  <a:tcPr/>
                </a:tc>
                <a:tc>
                  <a:txBody>
                    <a:bodyPr/>
                    <a:p>
                      <a:pPr algn="ctr">
                        <a:buNone/>
                      </a:pPr>
                      <a:r>
                        <a:rPr lang="en-US" altLang="zh-CN" sz="1800">
                          <a:sym typeface="+mn-ea"/>
                        </a:rPr>
                        <a:t>55cm</a:t>
                      </a:r>
                      <a:endParaRPr lang="en-US" altLang="zh-CN" sz="1800">
                        <a:sym typeface="+mn-ea"/>
                      </a:endParaRPr>
                    </a:p>
                  </a:txBody>
                  <a:tcPr/>
                </a:tc>
                <a:tc>
                  <a:txBody>
                    <a:bodyPr/>
                    <a:p>
                      <a:pPr algn="ctr">
                        <a:buNone/>
                      </a:pPr>
                      <a:r>
                        <a:rPr lang="en-US" altLang="zh-CN" sz="1800">
                          <a:sym typeface="+mn-ea"/>
                        </a:rPr>
                        <a:t>85cm</a:t>
                      </a:r>
                      <a:endParaRPr lang="en-US" altLang="zh-CN" sz="1800">
                        <a:sym typeface="+mn-ea"/>
                      </a:endParaRPr>
                    </a:p>
                  </a:txBody>
                  <a:tcPr/>
                </a:tc>
              </a:tr>
            </a:tbl>
          </a:graphicData>
        </a:graphic>
      </p:graphicFrame>
      <p:grpSp>
        <p:nvGrpSpPr>
          <p:cNvPr id="7" name="图形"/>
          <p:cNvGrpSpPr/>
          <p:nvPr/>
        </p:nvGrpSpPr>
        <p:grpSpPr>
          <a:xfrm>
            <a:off x="1816735" y="627380"/>
            <a:ext cx="3547110" cy="624840"/>
            <a:chOff x="9792" y="2872"/>
            <a:chExt cx="3609" cy="984"/>
          </a:xfrm>
        </p:grpSpPr>
        <p:sp>
          <p:nvSpPr>
            <p:cNvPr id="8" name="图形"/>
            <p:cNvSpPr/>
            <p:nvPr>
              <p:custDataLst>
                <p:tags r:id="rId14"/>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9" name="图形"/>
            <p:cNvSpPr txBox="1"/>
            <p:nvPr>
              <p:custDataLst>
                <p:tags r:id="rId15"/>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活动一：议一议</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20" grpId="0"/>
      <p:bldP spid="2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8" name="图片 1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9" name="文本框 8"/>
          <p:cNvSpPr txBox="1"/>
          <p:nvPr/>
        </p:nvSpPr>
        <p:spPr>
          <a:xfrm>
            <a:off x="1280160" y="1814830"/>
            <a:ext cx="2850515" cy="1814830"/>
          </a:xfrm>
          <a:prstGeom prst="rect">
            <a:avLst/>
          </a:prstGeom>
          <a:noFill/>
        </p:spPr>
        <p:txBody>
          <a:bodyPr wrap="square" rtlCol="0">
            <a:spAutoFit/>
          </a:bodyPr>
          <a:p>
            <a:r>
              <a:rPr lang="zh-CN" altLang="en-US" sz="2800">
                <a:latin typeface="楷体" panose="02010609060101010101" charset="-122"/>
                <a:ea typeface="楷体" panose="02010609060101010101" charset="-122"/>
              </a:rPr>
              <a:t>右图是壮壮根据凤仙花不同时期生长高度制作的折线统计图。</a:t>
            </a:r>
            <a:endParaRPr lang="zh-CN" altLang="en-US" sz="2800">
              <a:latin typeface="楷体" panose="02010609060101010101" charset="-122"/>
              <a:ea typeface="楷体" panose="02010609060101010101" charset="-122"/>
            </a:endParaRPr>
          </a:p>
        </p:txBody>
      </p:sp>
      <p:sp>
        <p:nvSpPr>
          <p:cNvPr id="10" name="椭圆形标注 9"/>
          <p:cNvSpPr/>
          <p:nvPr/>
        </p:nvSpPr>
        <p:spPr>
          <a:xfrm>
            <a:off x="1095375" y="1448435"/>
            <a:ext cx="3012440" cy="2472055"/>
          </a:xfrm>
          <a:prstGeom prst="wedgeEllipseCallou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4" name="图片 3"/>
          <p:cNvPicPr>
            <a:picLocks noChangeAspect="1"/>
          </p:cNvPicPr>
          <p:nvPr/>
        </p:nvPicPr>
        <p:blipFill>
          <a:blip r:embed="rId14"/>
          <a:stretch>
            <a:fillRect/>
          </a:stretch>
        </p:blipFill>
        <p:spPr>
          <a:xfrm>
            <a:off x="4598670" y="1463675"/>
            <a:ext cx="5505450" cy="3714750"/>
          </a:xfrm>
          <a:prstGeom prst="rect">
            <a:avLst/>
          </a:prstGeom>
        </p:spPr>
      </p:pic>
      <p:grpSp>
        <p:nvGrpSpPr>
          <p:cNvPr id="7" name="图形"/>
          <p:cNvGrpSpPr/>
          <p:nvPr/>
        </p:nvGrpSpPr>
        <p:grpSpPr>
          <a:xfrm>
            <a:off x="1816735" y="627380"/>
            <a:ext cx="3547110" cy="624840"/>
            <a:chOff x="9792" y="2872"/>
            <a:chExt cx="3609" cy="984"/>
          </a:xfrm>
        </p:grpSpPr>
        <p:sp>
          <p:nvSpPr>
            <p:cNvPr id="8" name="图形"/>
            <p:cNvSpPr/>
            <p:nvPr>
              <p:custDataLst>
                <p:tags r:id="rId15"/>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3" name="图形"/>
            <p:cNvSpPr txBox="1"/>
            <p:nvPr>
              <p:custDataLst>
                <p:tags r:id="rId16"/>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活动二：看一看</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9" grpId="0"/>
      <p:bldP spid="10" grpId="0" animBg="1"/>
      <p:bldP spid="9" grpId="1"/>
      <p:bldP spid="10"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pic>
        <p:nvPicPr>
          <p:cNvPr id="18" name="图片 1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a:off x="285750" y="3782060"/>
            <a:ext cx="2508885" cy="2633345"/>
          </a:xfrm>
          <a:prstGeom prst="rect">
            <a:avLst/>
          </a:prstGeom>
        </p:spPr>
      </p:pic>
      <p:sp>
        <p:nvSpPr>
          <p:cNvPr id="20" name="文本框 19"/>
          <p:cNvSpPr txBox="1"/>
          <p:nvPr/>
        </p:nvSpPr>
        <p:spPr>
          <a:xfrm>
            <a:off x="3366135" y="5220970"/>
            <a:ext cx="6713855" cy="521970"/>
          </a:xfrm>
          <a:prstGeom prst="rect">
            <a:avLst/>
          </a:prstGeom>
          <a:noFill/>
        </p:spPr>
        <p:txBody>
          <a:bodyPr wrap="square" rtlCol="0">
            <a:spAutoFit/>
          </a:bodyPr>
          <a:p>
            <a:r>
              <a:rPr lang="zh-CN" altLang="en-US" sz="2800">
                <a:solidFill>
                  <a:schemeClr val="accent1">
                    <a:lumMod val="75000"/>
                  </a:schemeClr>
                </a:solidFill>
                <a:latin typeface="楷体" panose="02010609060101010101" charset="-122"/>
                <a:ea typeface="楷体" panose="02010609060101010101" charset="-122"/>
              </a:rPr>
              <a:t>提示：打开老师提供的电子教程学习制作</a:t>
            </a:r>
            <a:endParaRPr lang="zh-CN" altLang="en-US" sz="2800">
              <a:solidFill>
                <a:schemeClr val="accent1">
                  <a:lumMod val="75000"/>
                </a:schemeClr>
              </a:solidFill>
              <a:latin typeface="楷体" panose="02010609060101010101" charset="-122"/>
              <a:ea typeface="楷体" panose="02010609060101010101" charset="-122"/>
            </a:endParaRPr>
          </a:p>
        </p:txBody>
      </p:sp>
      <p:sp>
        <p:nvSpPr>
          <p:cNvPr id="9" name="文本框 8"/>
          <p:cNvSpPr txBox="1"/>
          <p:nvPr/>
        </p:nvSpPr>
        <p:spPr>
          <a:xfrm>
            <a:off x="1280160" y="1814830"/>
            <a:ext cx="2850515" cy="1814830"/>
          </a:xfrm>
          <a:prstGeom prst="rect">
            <a:avLst/>
          </a:prstGeom>
          <a:noFill/>
        </p:spPr>
        <p:txBody>
          <a:bodyPr wrap="square" rtlCol="0">
            <a:spAutoFit/>
          </a:bodyPr>
          <a:p>
            <a:r>
              <a:rPr lang="zh-CN" altLang="en-US" sz="2800">
                <a:latin typeface="楷体" panose="02010609060101010101" charset="-122"/>
                <a:ea typeface="楷体" panose="02010609060101010101" charset="-122"/>
              </a:rPr>
              <a:t>请你也尝试用自己的凤仙花生长高度数据制作折线统计图。</a:t>
            </a:r>
            <a:endParaRPr lang="zh-CN" altLang="en-US" sz="2800">
              <a:latin typeface="楷体" panose="02010609060101010101" charset="-122"/>
              <a:ea typeface="楷体" panose="02010609060101010101" charset="-122"/>
            </a:endParaRPr>
          </a:p>
        </p:txBody>
      </p:sp>
      <p:sp>
        <p:nvSpPr>
          <p:cNvPr id="10" name="椭圆形标注 9"/>
          <p:cNvSpPr/>
          <p:nvPr/>
        </p:nvSpPr>
        <p:spPr>
          <a:xfrm>
            <a:off x="1095375" y="1448435"/>
            <a:ext cx="3012440" cy="2472055"/>
          </a:xfrm>
          <a:prstGeom prst="wedgeEllipseCallout">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grpSp>
        <p:nvGrpSpPr>
          <p:cNvPr id="21" name="组合 20"/>
          <p:cNvGrpSpPr/>
          <p:nvPr/>
        </p:nvGrpSpPr>
        <p:grpSpPr>
          <a:xfrm>
            <a:off x="8775065" y="678815"/>
            <a:ext cx="2036445" cy="574040"/>
            <a:chOff x="13819" y="1069"/>
            <a:chExt cx="3207" cy="904"/>
          </a:xfrm>
        </p:grpSpPr>
        <p:sp>
          <p:nvSpPr>
            <p:cNvPr id="13" name="文本框 12"/>
            <p:cNvSpPr txBox="1"/>
            <p:nvPr/>
          </p:nvSpPr>
          <p:spPr>
            <a:xfrm>
              <a:off x="13959" y="1200"/>
              <a:ext cx="3067" cy="709"/>
            </a:xfrm>
            <a:prstGeom prst="rect">
              <a:avLst/>
            </a:prstGeom>
            <a:noFill/>
          </p:spPr>
          <p:txBody>
            <a:bodyPr wrap="square" rtlCol="0" anchor="t">
              <a:spAutoFit/>
            </a:bodyPr>
            <a:p>
              <a:pPr indent="457200" algn="just" fontAlgn="auto">
                <a:lnSpc>
                  <a:spcPts val="2800"/>
                </a:lnSpc>
              </a:pPr>
              <a:r>
                <a:rPr lang="zh-CN" sz="2800" b="1">
                  <a:solidFill>
                    <a:srgbClr val="FF0000"/>
                  </a:solidFill>
                  <a:latin typeface="楷体" panose="02010609060101010101" charset="-122"/>
                  <a:ea typeface="楷体" panose="02010609060101010101" charset="-122"/>
                  <a:sym typeface="+mn-ea"/>
                </a:rPr>
                <a:t>五分钟</a:t>
              </a:r>
              <a:endParaRPr lang="zh-CN" altLang="en-US" sz="2800" b="1">
                <a:solidFill>
                  <a:srgbClr val="FF0000"/>
                </a:solidFill>
                <a:latin typeface="楷体" panose="02010609060101010101" charset="-122"/>
                <a:ea typeface="楷体" panose="02010609060101010101" charset="-122"/>
                <a:sym typeface="Times New Roman" panose="02020603050405020304"/>
              </a:endParaRPr>
            </a:p>
          </p:txBody>
        </p:sp>
        <p:pic>
          <p:nvPicPr>
            <p:cNvPr id="19" name="图片 18" descr="时间"/>
            <p:cNvPicPr>
              <a:picLocks noChangeAspect="1"/>
            </p:cNvPicPr>
            <p:nvPr/>
          </p:nvPicPr>
          <p:blipFill>
            <a:blip r:embed="rId14"/>
            <a:stretch>
              <a:fillRect/>
            </a:stretch>
          </p:blipFill>
          <p:spPr>
            <a:xfrm>
              <a:off x="13819" y="1069"/>
              <a:ext cx="904" cy="904"/>
            </a:xfrm>
            <a:prstGeom prst="rect">
              <a:avLst/>
            </a:prstGeom>
          </p:spPr>
        </p:pic>
      </p:grpSp>
      <p:pic>
        <p:nvPicPr>
          <p:cNvPr id="4" name="图片 3"/>
          <p:cNvPicPr>
            <a:picLocks noChangeAspect="1"/>
          </p:cNvPicPr>
          <p:nvPr/>
        </p:nvPicPr>
        <p:blipFill>
          <a:blip r:embed="rId15"/>
          <a:stretch>
            <a:fillRect/>
          </a:stretch>
        </p:blipFill>
        <p:spPr>
          <a:xfrm>
            <a:off x="4598670" y="1463675"/>
            <a:ext cx="5505450" cy="3714750"/>
          </a:xfrm>
          <a:prstGeom prst="rect">
            <a:avLst/>
          </a:prstGeom>
        </p:spPr>
      </p:pic>
      <p:grpSp>
        <p:nvGrpSpPr>
          <p:cNvPr id="7" name="图形"/>
          <p:cNvGrpSpPr/>
          <p:nvPr/>
        </p:nvGrpSpPr>
        <p:grpSpPr>
          <a:xfrm>
            <a:off x="1816735" y="627380"/>
            <a:ext cx="3547110" cy="624840"/>
            <a:chOff x="9792" y="2872"/>
            <a:chExt cx="3609" cy="984"/>
          </a:xfrm>
        </p:grpSpPr>
        <p:sp>
          <p:nvSpPr>
            <p:cNvPr id="8" name="图形"/>
            <p:cNvSpPr/>
            <p:nvPr>
              <p:custDataLst>
                <p:tags r:id="rId16"/>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15" name="图形"/>
            <p:cNvSpPr txBox="1"/>
            <p:nvPr>
              <p:custDataLst>
                <p:tags r:id="rId17"/>
              </p:custDataLst>
            </p:nvPr>
          </p:nvSpPr>
          <p:spPr>
            <a:xfrm>
              <a:off x="9905" y="2872"/>
              <a:ext cx="3481" cy="967"/>
            </a:xfrm>
            <a:prstGeom prst="rect">
              <a:avLst/>
            </a:prstGeom>
            <a:noFill/>
          </p:spPr>
          <p:txBody>
            <a:bodyPr wrap="square" rtlCol="0" anchor="t">
              <a:spAutoFit/>
            </a:bodyPr>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活动二：试一试</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9" grpId="1"/>
      <p:bldP spid="10" grpId="1" animBg="1"/>
      <p:bldP spid="20" grpId="0"/>
      <p:bldP spid="2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形" descr="E:\006包图网\素材\024教育培训\642ebed88b239.png642ebed88b239"/>
          <p:cNvPicPr>
            <a:picLocks noChangeAspect="1"/>
          </p:cNvPicPr>
          <p:nvPr>
            <p:custDataLst>
              <p:tags r:id="rId1"/>
            </p:custDataLst>
          </p:nvPr>
        </p:nvPicPr>
        <p:blipFill>
          <a:blip r:embed="rId2" cstate="email"/>
          <a:srcRect/>
          <a:stretch>
            <a:fillRect/>
          </a:stretch>
        </p:blipFill>
        <p:spPr>
          <a:xfrm>
            <a:off x="0" y="2"/>
            <a:ext cx="12192000" cy="6095365"/>
          </a:xfrm>
          <a:prstGeom prst="rect">
            <a:avLst/>
          </a:prstGeom>
        </p:spPr>
      </p:pic>
      <p:sp>
        <p:nvSpPr>
          <p:cNvPr id="12" name="图形"/>
          <p:cNvSpPr/>
          <p:nvPr/>
        </p:nvSpPr>
        <p:spPr>
          <a:xfrm>
            <a:off x="853440" y="528955"/>
            <a:ext cx="10630535" cy="5727065"/>
          </a:xfrm>
          <a:prstGeom prst="roundRect">
            <a:avLst>
              <a:gd name="adj" fmla="val 9269"/>
            </a:avLst>
          </a:prstGeom>
          <a:solidFill>
            <a:schemeClr val="bg1"/>
          </a:solidFill>
          <a:ln>
            <a:gradFill>
              <a:gsLst>
                <a:gs pos="0">
                  <a:schemeClr val="bg1">
                    <a:alpha val="0"/>
                  </a:schemeClr>
                </a:gs>
                <a:gs pos="100000">
                  <a:srgbClr val="31C3F3"/>
                </a:gs>
              </a:gsLst>
              <a:lin ang="0" scaled="1"/>
            </a:gradFill>
          </a:ln>
          <a:effectLst>
            <a:outerShdw blurRad="571500" sx="102000" sy="102000" algn="ctr" rotWithShape="0">
              <a:srgbClr val="59CEF5">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rPr>
              <a:t>·</a:t>
            </a:r>
            <a:endParaRPr lang="en-US">
              <a:latin typeface="Times New Roman" panose="02020603050405020304"/>
              <a:ea typeface="微软雅黑" panose="020B0503020204020204" pitchFamily="34" charset="-122"/>
              <a:cs typeface="思源黑体旧字形 Light" panose="020B0300000000000000" charset="-128"/>
              <a:sym typeface="Times New Roman" panose="02020603050405020304"/>
            </a:endParaRPr>
          </a:p>
        </p:txBody>
      </p:sp>
      <p:pic>
        <p:nvPicPr>
          <p:cNvPr id="3" name="图形" descr="643bea698bdff679"/>
          <p:cNvPicPr>
            <a:picLocks noChangeAspect="1"/>
          </p:cNvPicPr>
          <p:nvPr>
            <p:custDataLst>
              <p:tags r:id="rId3"/>
            </p:custDataLst>
          </p:nvPr>
        </p:nvPicPr>
        <p:blipFill>
          <a:blip r:embed="rId4" cstate="email"/>
          <a:srcRect/>
          <a:stretch>
            <a:fillRect/>
          </a:stretch>
        </p:blipFill>
        <p:spPr>
          <a:xfrm flipH="1">
            <a:off x="0" y="2305052"/>
            <a:ext cx="12192000" cy="4567555"/>
          </a:xfrm>
          <a:prstGeom prst="rect">
            <a:avLst/>
          </a:prstGeom>
        </p:spPr>
      </p:pic>
      <p:pic>
        <p:nvPicPr>
          <p:cNvPr id="25" name="图形" descr="63e64362e634d"/>
          <p:cNvPicPr>
            <a:picLocks noChangeAspect="1"/>
          </p:cNvPicPr>
          <p:nvPr>
            <p:custDataLst>
              <p:tags r:id="rId5"/>
            </p:custDataLst>
          </p:nvPr>
        </p:nvPicPr>
        <p:blipFill>
          <a:blip r:embed="rId6" cstate="email"/>
          <a:srcRect/>
          <a:stretch>
            <a:fillRect/>
          </a:stretch>
        </p:blipFill>
        <p:spPr>
          <a:xfrm flipH="1">
            <a:off x="285750" y="209552"/>
            <a:ext cx="971551" cy="1031875"/>
          </a:xfrm>
          <a:prstGeom prst="rect">
            <a:avLst/>
          </a:prstGeom>
        </p:spPr>
      </p:pic>
      <p:pic>
        <p:nvPicPr>
          <p:cNvPr id="26" name="图形" descr="63e64362e634d"/>
          <p:cNvPicPr>
            <a:picLocks noChangeAspect="1"/>
          </p:cNvPicPr>
          <p:nvPr>
            <p:custDataLst>
              <p:tags r:id="rId7"/>
            </p:custDataLst>
          </p:nvPr>
        </p:nvPicPr>
        <p:blipFill>
          <a:blip r:embed="rId8" cstate="email"/>
          <a:srcRect/>
          <a:stretch>
            <a:fillRect/>
          </a:stretch>
        </p:blipFill>
        <p:spPr>
          <a:xfrm>
            <a:off x="10571480" y="5118100"/>
            <a:ext cx="1482725" cy="1548130"/>
          </a:xfrm>
          <a:prstGeom prst="rect">
            <a:avLst/>
          </a:prstGeom>
        </p:spPr>
      </p:pic>
      <p:grpSp>
        <p:nvGrpSpPr>
          <p:cNvPr id="5" name="图形"/>
          <p:cNvGrpSpPr/>
          <p:nvPr/>
        </p:nvGrpSpPr>
        <p:grpSpPr>
          <a:xfrm>
            <a:off x="1323340" y="634365"/>
            <a:ext cx="426085" cy="508000"/>
            <a:chOff x="1255" y="3884"/>
            <a:chExt cx="2102" cy="2102"/>
          </a:xfrm>
        </p:grpSpPr>
        <p:sp>
          <p:nvSpPr>
            <p:cNvPr id="6" name="图形"/>
            <p:cNvSpPr/>
            <p:nvPr>
              <p:custDataLst>
                <p:tags r:id="rId9"/>
              </p:custDataLst>
            </p:nvPr>
          </p:nvSpPr>
          <p:spPr>
            <a:xfrm>
              <a:off x="1255" y="3884"/>
              <a:ext cx="2102" cy="2102"/>
            </a:xfrm>
            <a:prstGeom prst="roundRect">
              <a:avLst>
                <a:gd name="adj" fmla="val 50000"/>
              </a:avLst>
            </a:prstGeom>
            <a:gradFill>
              <a:gsLst>
                <a:gs pos="0">
                  <a:srgbClr val="F2C538"/>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pic>
          <p:nvPicPr>
            <p:cNvPr id="11" name="图形" descr="343435383038393b343532383537393bd0d0d2b5b6a8cebb"/>
            <p:cNvPicPr>
              <a:picLocks noChangeAspect="1"/>
            </p:cNvPicPr>
            <p:nvPr>
              <p:custDataLst>
                <p:tags r:id="rId10"/>
              </p:custDataLst>
            </p:nvPr>
          </p:nvPicPr>
          <p:blipFill>
            <a:blip r:embed="rId11" cstate="email"/>
            <a:stretch>
              <a:fillRect/>
            </a:stretch>
          </p:blipFill>
          <p:spPr>
            <a:xfrm>
              <a:off x="1720" y="4319"/>
              <a:ext cx="1180" cy="1180"/>
            </a:xfrm>
            <a:prstGeom prst="rect">
              <a:avLst/>
            </a:prstGeom>
            <a:effectLst>
              <a:outerShdw blurRad="127000" dist="63500" dir="2700000" algn="tl" rotWithShape="0">
                <a:srgbClr val="EF551D">
                  <a:alpha val="20000"/>
                </a:srgbClr>
              </a:outerShdw>
            </a:effectLst>
          </p:spPr>
        </p:pic>
      </p:grpSp>
      <p:sp>
        <p:nvSpPr>
          <p:cNvPr id="15" name="文本框 14"/>
          <p:cNvSpPr txBox="1"/>
          <p:nvPr/>
        </p:nvSpPr>
        <p:spPr>
          <a:xfrm>
            <a:off x="3065780" y="1947545"/>
            <a:ext cx="6420485" cy="953135"/>
          </a:xfrm>
          <a:prstGeom prst="rect">
            <a:avLst/>
          </a:prstGeom>
          <a:noFill/>
        </p:spPr>
        <p:txBody>
          <a:bodyPr wrap="square" rtlCol="0">
            <a:spAutoFit/>
          </a:bodyPr>
          <a:p>
            <a:r>
              <a:rPr lang="zh-CN" altLang="en-US" sz="2800">
                <a:latin typeface="楷体" panose="02010609060101010101" charset="-122"/>
                <a:ea typeface="楷体" panose="02010609060101010101" charset="-122"/>
                <a:sym typeface="+mn-ea"/>
              </a:rPr>
              <a:t>仔细观察你制作的折线统计图，发现什么规律？</a:t>
            </a:r>
            <a:endParaRPr lang="zh-CN" altLang="en-US" sz="2800">
              <a:latin typeface="楷体" panose="02010609060101010101" charset="-122"/>
              <a:ea typeface="楷体" panose="02010609060101010101" charset="-122"/>
            </a:endParaRPr>
          </a:p>
        </p:txBody>
      </p:sp>
      <p:sp>
        <p:nvSpPr>
          <p:cNvPr id="7" name="圆角矩形标注 6"/>
          <p:cNvSpPr/>
          <p:nvPr/>
        </p:nvSpPr>
        <p:spPr>
          <a:xfrm>
            <a:off x="2660015" y="1743710"/>
            <a:ext cx="6996430" cy="1360170"/>
          </a:xfrm>
          <a:prstGeom prst="wedgeRoundRectCallout">
            <a:avLst>
              <a:gd name="adj1" fmla="val 55509"/>
              <a:gd name="adj2" fmla="val 52474"/>
              <a:gd name="adj3" fmla="val 1666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8" name="图片 7"/>
          <p:cNvPicPr>
            <a:picLocks noChangeAspect="1"/>
          </p:cNvPicPr>
          <p:nvPr/>
        </p:nvPicPr>
        <p:blipFill>
          <a:blip r:embed="rId12">
            <a:extLst>
              <a:ext uri="{BEBA8EAE-BF5A-486C-A8C5-ECC9F3942E4B}">
                <a14:imgProps xmlns:a14="http://schemas.microsoft.com/office/drawing/2010/main">
                  <a14:imgLayer r:embed="rId13">
                    <a14:imgEffect>
                      <a14:backgroundRemoval t="3497" b="93881" l="7523" r="89725">
                        <a14:foregroundMark x1="42569" y1="50350" x2="42569" y2="50350"/>
                        <a14:foregroundMark x1="50642" y1="47902" x2="50642" y2="47902"/>
                        <a14:backgroundMark x1="64220" y1="19056" x2="64220" y2="19056"/>
                      </a14:backgroundRemoval>
                    </a14:imgEffect>
                  </a14:imgLayer>
                </a14:imgProps>
              </a:ext>
              <a:ext uri="{28A0092B-C50C-407E-A947-70E740481C1C}">
                <a14:useLocalDpi xmlns:a14="http://schemas.microsoft.com/office/drawing/2010/main" val="0"/>
              </a:ext>
            </a:extLst>
          </a:blip>
          <a:stretch>
            <a:fillRect/>
          </a:stretch>
        </p:blipFill>
        <p:spPr>
          <a:xfrm flipH="1">
            <a:off x="8975725" y="3595370"/>
            <a:ext cx="2508250" cy="2633345"/>
          </a:xfrm>
          <a:prstGeom prst="rect">
            <a:avLst/>
          </a:prstGeom>
        </p:spPr>
      </p:pic>
      <p:sp>
        <p:nvSpPr>
          <p:cNvPr id="9" name="云形标注 8"/>
          <p:cNvSpPr/>
          <p:nvPr/>
        </p:nvSpPr>
        <p:spPr>
          <a:xfrm>
            <a:off x="2186940" y="3440430"/>
            <a:ext cx="3752215" cy="1864360"/>
          </a:xfrm>
          <a:prstGeom prst="cloudCallout">
            <a:avLst>
              <a:gd name="adj1" fmla="val -52115"/>
              <a:gd name="adj2" fmla="val 23092"/>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图形"/>
          <p:cNvSpPr txBox="1"/>
          <p:nvPr/>
        </p:nvSpPr>
        <p:spPr>
          <a:xfrm>
            <a:off x="2672715" y="3630930"/>
            <a:ext cx="2780665" cy="1028065"/>
          </a:xfrm>
          <a:prstGeom prst="rect">
            <a:avLst/>
          </a:prstGeom>
          <a:noFill/>
          <a:effectLst>
            <a:outerShdw blurRad="50800" dist="38100" dir="5400000" algn="t" rotWithShape="0">
              <a:prstClr val="black">
                <a:alpha val="40000"/>
              </a:prstClr>
            </a:outerShdw>
          </a:effectLst>
        </p:spPr>
        <p:txBody>
          <a:bodyPr wrap="square" rtlCol="0" anchor="t">
            <a:noAutofit/>
          </a:bodyPr>
          <a:p>
            <a:pPr indent="0" algn="just" fontAlgn="auto">
              <a:lnSpc>
                <a:spcPts val="3500"/>
              </a:lnSpc>
              <a:buClrTx/>
              <a:buSzTx/>
              <a:buNone/>
            </a:pPr>
            <a:r>
              <a:rPr lang="zh-CN" altLang="en-US" sz="2800">
                <a:solidFill>
                  <a:schemeClr val="bg1"/>
                </a:solidFill>
                <a:latin typeface="楷体" panose="02010609060101010101" charset="-122"/>
                <a:ea typeface="楷体" panose="02010609060101010101" charset="-122"/>
                <a:sym typeface="Times New Roman" panose="02020603050405020304"/>
              </a:rPr>
              <a:t>随着时间的推移，凤仙花的生长速度呈上升的趋势。</a:t>
            </a:r>
            <a:endParaRPr lang="zh-CN" altLang="en-US" sz="2800">
              <a:solidFill>
                <a:schemeClr val="bg1"/>
              </a:solidFill>
              <a:latin typeface="楷体" panose="02010609060101010101" charset="-122"/>
              <a:ea typeface="楷体" panose="02010609060101010101" charset="-122"/>
              <a:sym typeface="Times New Roman" panose="02020603050405020304"/>
            </a:endParaRPr>
          </a:p>
        </p:txBody>
      </p:sp>
      <p:sp>
        <p:nvSpPr>
          <p:cNvPr id="19" name="云形标注 18"/>
          <p:cNvSpPr/>
          <p:nvPr/>
        </p:nvSpPr>
        <p:spPr>
          <a:xfrm>
            <a:off x="5554345" y="3653155"/>
            <a:ext cx="3752215" cy="2125345"/>
          </a:xfrm>
          <a:prstGeom prst="cloudCallout">
            <a:avLst>
              <a:gd name="adj1" fmla="val 46327"/>
              <a:gd name="adj2" fmla="val 29384"/>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图形"/>
          <p:cNvSpPr txBox="1"/>
          <p:nvPr/>
        </p:nvSpPr>
        <p:spPr>
          <a:xfrm>
            <a:off x="6220460" y="3782060"/>
            <a:ext cx="2780665" cy="1028065"/>
          </a:xfrm>
          <a:prstGeom prst="rect">
            <a:avLst/>
          </a:prstGeom>
          <a:noFill/>
          <a:effectLst>
            <a:outerShdw blurRad="50800" dist="38100" dir="5400000" algn="t" rotWithShape="0">
              <a:prstClr val="black">
                <a:alpha val="40000"/>
              </a:prstClr>
            </a:outerShdw>
          </a:effectLst>
        </p:spPr>
        <p:txBody>
          <a:bodyPr wrap="square" rtlCol="0" anchor="t">
            <a:noAutofit/>
          </a:bodyPr>
          <a:p>
            <a:pPr indent="0" algn="just" fontAlgn="auto">
              <a:lnSpc>
                <a:spcPts val="3500"/>
              </a:lnSpc>
              <a:buClrTx/>
              <a:buSzTx/>
              <a:buNone/>
            </a:pPr>
            <a:r>
              <a:rPr lang="zh-CN" altLang="en-US" sz="2800">
                <a:solidFill>
                  <a:schemeClr val="bg1"/>
                </a:solidFill>
                <a:latin typeface="楷体" panose="02010609060101010101" charset="-122"/>
                <a:ea typeface="楷体" panose="02010609060101010101" charset="-122"/>
                <a:sym typeface="Times New Roman" panose="02020603050405020304"/>
              </a:rPr>
              <a:t>折线越陡，上升趋势越明显，表明植物长得越快，反之则越慢。</a:t>
            </a:r>
            <a:endParaRPr lang="zh-CN" altLang="en-US" sz="2800">
              <a:solidFill>
                <a:schemeClr val="bg1"/>
              </a:solidFill>
              <a:latin typeface="楷体" panose="02010609060101010101" charset="-122"/>
              <a:ea typeface="楷体" panose="02010609060101010101" charset="-122"/>
              <a:sym typeface="Times New Roman" panose="02020603050405020304"/>
            </a:endParaRPr>
          </a:p>
        </p:txBody>
      </p:sp>
      <p:grpSp>
        <p:nvGrpSpPr>
          <p:cNvPr id="10" name="图形"/>
          <p:cNvGrpSpPr/>
          <p:nvPr/>
        </p:nvGrpSpPr>
        <p:grpSpPr>
          <a:xfrm>
            <a:off x="1816735" y="627380"/>
            <a:ext cx="3547110" cy="624840"/>
            <a:chOff x="9792" y="2872"/>
            <a:chExt cx="3609" cy="984"/>
          </a:xfrm>
        </p:grpSpPr>
        <p:sp>
          <p:nvSpPr>
            <p:cNvPr id="18" name="图形"/>
            <p:cNvSpPr/>
            <p:nvPr>
              <p:custDataLst>
                <p:tags r:id="rId14"/>
              </p:custDataLst>
            </p:nvPr>
          </p:nvSpPr>
          <p:spPr>
            <a:xfrm>
              <a:off x="9792" y="2887"/>
              <a:ext cx="3609" cy="969"/>
            </a:xfrm>
            <a:prstGeom prst="roundRect">
              <a:avLst>
                <a:gd name="adj" fmla="val 50000"/>
              </a:avLst>
            </a:prstGeom>
            <a:gradFill>
              <a:gsLst>
                <a:gs pos="0">
                  <a:srgbClr val="22B9FE"/>
                </a:gs>
                <a:gs pos="100000">
                  <a:srgbClr val="59CEF5"/>
                </a:gs>
              </a:gsLst>
              <a:lin ang="2700000" scaled="0"/>
            </a:gradFill>
            <a:ln>
              <a:noFill/>
            </a:ln>
            <a:effectLst>
              <a:outerShdw blurRad="127000" dist="127000" dir="2700000" algn="tl"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002A4E"/>
                </a:solidFill>
                <a:latin typeface="Times New Roman" panose="02020603050405020304"/>
                <a:ea typeface="微软雅黑" panose="020B0503020204020204" pitchFamily="34" charset="-122"/>
                <a:cs typeface="思源黑体 CN Bold" panose="020B0800000000000000" charset="-122"/>
                <a:sym typeface="Times New Roman" panose="02020603050405020304"/>
              </a:endParaRPr>
            </a:p>
          </p:txBody>
        </p:sp>
        <p:sp>
          <p:nvSpPr>
            <p:cNvPr id="20" name="图形"/>
            <p:cNvSpPr txBox="1"/>
            <p:nvPr>
              <p:custDataLst>
                <p:tags r:id="rId15"/>
              </p:custDataLst>
            </p:nvPr>
          </p:nvSpPr>
          <p:spPr>
            <a:xfrm>
              <a:off x="9905" y="2872"/>
              <a:ext cx="3481" cy="967"/>
            </a:xfrm>
            <a:prstGeom prst="rect">
              <a:avLst/>
            </a:prstGeom>
            <a:noFill/>
          </p:spPr>
          <p:txBody>
            <a:bodyPr wrap="square" rtlCol="0" anchor="t">
              <a:spAutoFit/>
            </a:bodyPr>
            <a:lstStyle/>
            <a:p>
              <a:pPr marL="0" marR="0" lvl="0" indent="0" algn="ctr" defTabSz="514350" rtl="0" eaLnBrk="1" fontAlgn="auto" latinLnBrk="0" hangingPunct="1">
                <a:lnSpc>
                  <a:spcPct val="100000"/>
                </a:lnSpc>
                <a:spcBef>
                  <a:spcPts val="0"/>
                </a:spcBef>
                <a:spcAft>
                  <a:spcPts val="0"/>
                </a:spcAft>
                <a:buClrTx/>
                <a:buSzTx/>
                <a:buFontTx/>
                <a:buNone/>
                <a:defRPr/>
              </a:pPr>
              <a:r>
                <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rPr>
                <a:t>活动三：想一想</a:t>
              </a:r>
              <a:endParaRPr lang="zh-CN" altLang="en-US" sz="3400" noProof="0" dirty="0">
                <a:ln>
                  <a:noFill/>
                </a:ln>
                <a:solidFill>
                  <a:schemeClr val="bg1"/>
                </a:solidFill>
                <a:effectLst>
                  <a:outerShdw blurRad="469900" sx="102000" sy="102000" algn="ctr" rotWithShape="0">
                    <a:prstClr val="black">
                      <a:alpha val="8000"/>
                    </a:prstClr>
                  </a:outerShdw>
                </a:effectLst>
                <a:uLnTx/>
                <a:uFillTx/>
                <a:latin typeface="宋体" panose="02010600030101010101" pitchFamily="2" charset="-122"/>
                <a:ea typeface="宋体" panose="02010600030101010101" pitchFamily="2" charset="-122"/>
                <a:cs typeface="思源宋体 SemiBold" panose="02020600000000000000" charset="-122"/>
                <a:sym typeface="Times New Roman" panose="02020603050405020304"/>
              </a:endParaRPr>
            </a:p>
          </p:txBody>
        </p:sp>
      </p:grpSp>
      <p:pic>
        <p:nvPicPr>
          <p:cNvPr id="4" name="图片 3" descr="小学壮壮"/>
          <p:cNvPicPr>
            <a:picLocks noChangeAspect="1"/>
          </p:cNvPicPr>
          <p:nvPr/>
        </p:nvPicPr>
        <p:blipFill>
          <a:blip r:embed="rId16">
            <a:extLst>
              <a:ext uri="{BEBA8EAE-BF5A-486C-A8C5-ECC9F3942E4B}">
                <a14:imgProps xmlns:a14="http://schemas.microsoft.com/office/drawing/2010/main">
                  <a14:imgLayer r:embed="rId17">
                    <a14:imgEffect>
                      <a14:backgroundRemoval t="10000" b="100000" l="8811" r="98975">
                        <a14:foregroundMark x1="30738" y1="65273" x2="30738" y2="65273"/>
                        <a14:foregroundMark x1="31557" y1="49818" x2="31557" y2="49818"/>
                        <a14:foregroundMark x1="30738" y1="53818" x2="30738" y2="53818"/>
                        <a14:foregroundMark x1="45287" y1="51818" x2="45287" y2="51818"/>
                        <a14:foregroundMark x1="67828" y1="62727" x2="67828" y2="62727"/>
                        <a14:foregroundMark x1="77664" y1="62364" x2="77664" y2="62364"/>
                        <a14:foregroundMark x1="46311" y1="66000" x2="46311" y2="66000"/>
                        <a14:foregroundMark x1="63115" y1="65636" x2="63115" y2="65636"/>
                        <a14:foregroundMark x1="41803" y1="41636" x2="41803" y2="41636"/>
                        <a14:foregroundMark x1="62705" y1="63818" x2="62705" y2="63818"/>
                        <a14:foregroundMark x1="66393" y1="69091" x2="66393" y2="69091"/>
                        <a14:foregroundMark x1="51025" y1="61455" x2="51025" y2="61455"/>
                        <a14:foregroundMark x1="92213" y1="51091" x2="92213" y2="51091"/>
                        <a14:foregroundMark x1="96107" y1="48909" x2="96107" y2="48909"/>
                        <a14:foregroundMark x1="13525" y1="77273" x2="13525" y2="77273"/>
                        <a14:foregroundMark x1="15779" y1="72182" x2="15779" y2="72182"/>
                        <a14:foregroundMark x1="15779" y1="73091" x2="15779" y2="73091"/>
                        <a14:foregroundMark x1="15369" y1="79818" x2="15369" y2="79818"/>
                        <a14:foregroundMark x1="20902" y1="80727" x2="20902" y2="80727"/>
                        <a14:foregroundMark x1="32992" y1="78182" x2="32992" y2="78182"/>
                        <a14:foregroundMark x1="16393" y1="82000" x2="16393" y2="82000"/>
                        <a14:foregroundMark x1="16393" y1="82000" x2="16393" y2="82000"/>
                        <a14:foregroundMark x1="12910" y1="74364" x2="12910" y2="74364"/>
                        <a14:foregroundMark x1="16189" y1="85273" x2="16189" y2="85273"/>
                        <a14:foregroundMark x1="18443" y1="93818" x2="18443" y2="93818"/>
                        <a14:foregroundMark x1="27254" y1="94909" x2="27254" y2="94909"/>
                        <a14:backgroundMark x1="70082" y1="7455" x2="70082" y2="7455"/>
                        <a14:backgroundMark x1="67418" y1="37636" x2="67418" y2="37636"/>
                      </a14:backgroundRemoval>
                    </a14:imgEffect>
                  </a14:imgLayer>
                </a14:imgProps>
              </a:ext>
            </a:extLst>
          </a:blip>
          <a:stretch>
            <a:fillRect/>
          </a:stretch>
        </p:blipFill>
        <p:spPr>
          <a:xfrm>
            <a:off x="572770" y="3283585"/>
            <a:ext cx="2315845" cy="2611120"/>
          </a:xfrm>
          <a:prstGeom prst="rect">
            <a:avLst/>
          </a:prstGeom>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1" animBg="1"/>
      <p:bldP spid="13" grpId="0" bldLvl="0" animBg="1"/>
      <p:bldP spid="13" grpId="1" animBg="1"/>
      <p:bldP spid="21" grpId="0" bldLvl="0" animBg="1"/>
      <p:bldP spid="21" grpId="1" animBg="1"/>
      <p:bldP spid="9" grpId="0" animBg="1"/>
      <p:bldP spid="9" grpId="1" animBg="1"/>
      <p:bldP spid="19" grpId="0" bldLvl="0" animBg="1"/>
      <p:bldP spid="19"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wm#"/>
  <p:tag name="KSO_WM_TEMPLATE_CATEGORY" val="custom"/>
  <p:tag name="KSO_WM_TEMPLATE_INDEX" val="20205081"/>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wm#"/>
  <p:tag name="KSO_WM_TEMPLATE_CATEGORY" val="custom"/>
  <p:tag name="KSO_WM_TEMPLATE_INDEX" val="20205081"/>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wm#"/>
  <p:tag name="KSO_WM_TEMPLATE_CATEGORY" val="custom"/>
  <p:tag name="KSO_WM_TEMPLATE_INDEX" val="20205081"/>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wm#"/>
  <p:tag name="KSO_WM_TEMPLATE_CATEGORY" val="custom"/>
  <p:tag name="KSO_WM_TEMPLATE_INDEX" val="20205081"/>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wm#"/>
  <p:tag name="KSO_WM_TEMPLATE_CATEGORY" val="custom"/>
  <p:tag name="KSO_WM_TEMPLATE_INDEX" val="20205081"/>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wm#"/>
  <p:tag name="KSO_WM_TEMPLATE_CATEGORY" val="custom"/>
  <p:tag name="KSO_WM_TEMPLATE_INDEX" val="20205081"/>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wm#"/>
  <p:tag name="KSO_WM_TEMPLATE_CATEGORY" val="custom"/>
  <p:tag name="KSO_WM_TEMPLATE_INDEX" val="20205081"/>
</p:tagLst>
</file>

<file path=ppt/tags/tag204.xml><?xml version="1.0" encoding="utf-8"?>
<p:tagLst xmlns:p="http://schemas.openxmlformats.org/presentationml/2006/main">
  <p:tag name="COMMONDATA" val="eyJoZGlkIjoiNjA4MTdjNTgxNmFlYzk3ZWYxMjQyMTJhNmViNGIxMDYifQ=="/>
  <p:tag name="KSO_WPP_MARK_KEY" val="400b9df3-a7be-4b66-9d6c-4f3e33f4b1e6"/>
  <p:tag name="commondata" val="eyJoZGlkIjoiNDNjYmQxODk4NTNlMDc5MjUwM2U4ZWZhMWVjMGMyMzk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893">
      <a:dk1>
        <a:srgbClr val="000000"/>
      </a:dk1>
      <a:lt1>
        <a:srgbClr val="FFFFFF"/>
      </a:lt1>
      <a:dk2>
        <a:srgbClr val="0F1423"/>
      </a:dk2>
      <a:lt2>
        <a:srgbClr val="FFFFFF"/>
      </a:lt2>
      <a:accent1>
        <a:srgbClr val="2ABEF9"/>
      </a:accent1>
      <a:accent2>
        <a:srgbClr val="FBC347"/>
      </a:accent2>
      <a:accent3>
        <a:srgbClr val="2ABEF9"/>
      </a:accent3>
      <a:accent4>
        <a:srgbClr val="FBC347"/>
      </a:accent4>
      <a:accent5>
        <a:srgbClr val="2ABEF9"/>
      </a:accent5>
      <a:accent6>
        <a:srgbClr val="FBC347"/>
      </a:accent6>
      <a:hlink>
        <a:srgbClr val="2ABEF9"/>
      </a:hlink>
      <a:folHlink>
        <a:srgbClr val="FBC347"/>
      </a:folHlink>
    </a:clrScheme>
    <a:fontScheme name="自定义 9">
      <a:majorFont>
        <a:latin typeface="思源黑体旧字形 Light"/>
        <a:ea typeface="思源黑体旧字形 Light"/>
        <a:cs typeface=""/>
      </a:majorFont>
      <a:minorFont>
        <a:latin typeface="思源黑体旧字形 Light"/>
        <a:ea typeface="思源黑体旧字形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旧字形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旧字形 Light"/>
        <a:ea typeface=""/>
        <a:cs typeface=""/>
        <a:font script="Jpan" typeface="ＭＳ Ｐゴシック"/>
        <a:font script="Hang" typeface="맑은 고딕"/>
        <a:font script="Hans" typeface="思源黑体旧字形 Light"/>
        <a:font script="Hant" typeface="新細明體"/>
        <a:font script="Arab" typeface="思源黑体旧字形 Light"/>
        <a:font script="Hebr" typeface="思源黑体旧字形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旧字形 Light"/>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1301</Words>
  <Application>WPS 演示</Application>
  <PresentationFormat>自定义</PresentationFormat>
  <Paragraphs>280</Paragraphs>
  <Slides>16</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16</vt:i4>
      </vt:variant>
    </vt:vector>
  </HeadingPairs>
  <TitlesOfParts>
    <vt:vector size="35" baseType="lpstr">
      <vt:lpstr>Arial</vt:lpstr>
      <vt:lpstr>宋体</vt:lpstr>
      <vt:lpstr>Wingdings</vt:lpstr>
      <vt:lpstr>微软雅黑</vt:lpstr>
      <vt:lpstr>Wingdings</vt:lpstr>
      <vt:lpstr>思源黑体 CN Heavy</vt:lpstr>
      <vt:lpstr>思源黑体旧字形 Light</vt:lpstr>
      <vt:lpstr>思源宋体 CN Heavy</vt:lpstr>
      <vt:lpstr>思源黑体 CN Bold</vt:lpstr>
      <vt:lpstr>黑体</vt:lpstr>
      <vt:lpstr>Times New Roman</vt:lpstr>
      <vt:lpstr>华文彩云</vt:lpstr>
      <vt:lpstr>楷体</vt:lpstr>
      <vt:lpstr>思源宋体 SemiBold</vt:lpstr>
      <vt:lpstr>方正书宋简体</vt:lpstr>
      <vt:lpstr>Arial Unicode MS</vt:lpstr>
      <vt:lpstr>思源黑体旧字形 Light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开学典礼</dc:title>
  <dc:creator>第一PPT，www.1ppt.com</dc:creator>
  <cp:keywords>www.1ppt.com</cp:keywords>
  <dc:description>第一PPT</dc:description>
  <cp:lastModifiedBy>黎昭勇</cp:lastModifiedBy>
  <cp:revision>389</cp:revision>
  <dcterms:created xsi:type="dcterms:W3CDTF">2019-06-19T02:08:00Z</dcterms:created>
  <dcterms:modified xsi:type="dcterms:W3CDTF">2025-11-20T02:33:59Z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2052-12.1.0.23542</vt:lpwstr>
  </property>
  <property fmtid="{D5CDD505-2E9C-101B-9397-08002B2CF9AE}" pid="3" name="KSOSaveFontToCloudKey">
    <vt:lpwstr>212913176_cloud</vt:lpwstr>
  </property>
  <property fmtid="{D5CDD505-2E9C-101B-9397-08002B2CF9AE}" pid="4" name="ICV">
    <vt:lpwstr>27D0B6C9E42E426BBB94EF62AA404B3F_13</vt:lpwstr>
  </property>
</Properties>
</file>