
<file path=[Content_Types].xml><?xml version="1.0" encoding="utf-8"?>
<Types xmlns="http://schemas.openxmlformats.org/package/2006/content-types">
  <Default Extension="xml" ContentType="application/xml"/>
  <Default Extension="png" ContentType="image/png"/>
  <Default Extension="wdp" ContentType="image/vnd.ms-photo"/>
  <Default Extension="rels" ContentType="application/vnd.openxmlformats-package.relationships+xml"/>
  <Override PartName="/customXml/itemProps159.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20.svg" ContentType="image/svg+xml"/>
  <Override PartName="/ppt/media/image24.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4" r:id="rId3"/>
  </p:sldMasterIdLst>
  <p:notesMasterIdLst>
    <p:notesMasterId r:id="rId18"/>
  </p:notesMasterIdLst>
  <p:handoutMasterIdLst>
    <p:handoutMasterId r:id="rId19"/>
  </p:handoutMasterIdLst>
  <p:sldIdLst>
    <p:sldId id="532" r:id="rId4"/>
    <p:sldId id="533" r:id="rId5"/>
    <p:sldId id="519" r:id="rId6"/>
    <p:sldId id="412" r:id="rId7"/>
    <p:sldId id="455" r:id="rId8"/>
    <p:sldId id="534" r:id="rId9"/>
    <p:sldId id="522" r:id="rId10"/>
    <p:sldId id="489" r:id="rId11"/>
    <p:sldId id="535" r:id="rId12"/>
    <p:sldId id="536" r:id="rId13"/>
    <p:sldId id="502" r:id="rId14"/>
    <p:sldId id="537" r:id="rId15"/>
    <p:sldId id="486" r:id="rId16"/>
    <p:sldId id="416" r:id="rId17"/>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4" userDrawn="1">
          <p15:clr>
            <a:srgbClr val="A4A3A4"/>
          </p15:clr>
        </p15:guide>
        <p15:guide id="2" pos="382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a:srgbClr val="22B9FE"/>
    <a:srgbClr val="F6CB39"/>
    <a:srgbClr val="F2C538"/>
    <a:srgbClr val="FFFFFF"/>
    <a:srgbClr val="31C3F3"/>
    <a:srgbClr val="59CEF5"/>
    <a:srgbClr val="91DDF9"/>
    <a:srgbClr val="64D1F6"/>
    <a:srgbClr val="FA90A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p:scale>
          <a:sx n="100" d="100"/>
          <a:sy n="100" d="100"/>
        </p:scale>
        <p:origin x="-1062" y="-432"/>
      </p:cViewPr>
      <p:guideLst>
        <p:guide orient="horz" pos="2194"/>
        <p:guide pos="3822"/>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5" Type="http://schemas.openxmlformats.org/officeDocument/2006/relationships/tags" Target="tags/tag160.xml"/><Relationship Id="rId24" Type="http://schemas.openxmlformats.org/officeDocument/2006/relationships/customXml" Target="../customXml/item1.xml"/><Relationship Id="rId23" Type="http://schemas.openxmlformats.org/officeDocument/2006/relationships/customXmlProps" Target="../customXml/itemProps159.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handoutMaster" Target="handoutMasters/handoutMaster1.xml"/><Relationship Id="rId18" Type="http://schemas.openxmlformats.org/officeDocument/2006/relationships/notesMaster" Target="notesMasters/notesMaster1.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旧字形 Light" panose="020B0300000000000000" charset="-128"/>
              <a:ea typeface="思源黑体旧字形 Light" panose="020B0300000000000000" charset="-128"/>
              <a:cs typeface="思源黑体旧字形 Light" panose="020B0300000000000000" charset="-128"/>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思源黑体旧字形 Light" panose="020B0300000000000000" charset="-128"/>
                <a:ea typeface="思源黑体旧字形 Light" panose="020B0300000000000000" charset="-128"/>
                <a:cs typeface="思源黑体旧字形 Light" panose="020B0300000000000000" charset="-128"/>
              </a:rPr>
            </a:fld>
            <a:endParaRPr lang="zh-CN" altLang="en-US">
              <a:latin typeface="思源黑体旧字形 Light" panose="020B0300000000000000" charset="-128"/>
              <a:ea typeface="思源黑体旧字形 Light" panose="020B0300000000000000" charset="-128"/>
              <a:cs typeface="思源黑体旧字形 Light" panose="020B0300000000000000" charset="-128"/>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旧字形 Light" panose="020B0300000000000000" charset="-128"/>
              <a:ea typeface="思源黑体旧字形 Light" panose="020B0300000000000000" charset="-128"/>
              <a:cs typeface="思源黑体旧字形 Light" panose="020B0300000000000000" charset="-128"/>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思源黑体旧字形 Light" panose="020B0300000000000000" charset="-128"/>
                <a:ea typeface="思源黑体旧字形 Light" panose="020B0300000000000000" charset="-128"/>
                <a:cs typeface="思源黑体旧字形 Light" panose="020B0300000000000000" charset="-128"/>
              </a:rPr>
            </a:fld>
            <a:endParaRPr lang="zh-CN" altLang="en-US">
              <a:latin typeface="思源黑体旧字形 Light" panose="020B0300000000000000" charset="-128"/>
              <a:ea typeface="思源黑体旧字形 Light" panose="020B0300000000000000" charset="-128"/>
              <a:cs typeface="思源黑体旧字形 Light" panose="020B0300000000000000" charset="-128"/>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旧字形 Light" panose="020B0300000000000000" charset="-128"/>
                <a:ea typeface="思源黑体旧字形 Light" panose="020B0300000000000000" charset="-128"/>
                <a:cs typeface="思源黑体旧字形 Light" panose="020B0300000000000000" charset="-128"/>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旧字形 Light" panose="020B0300000000000000" charset="-128"/>
                <a:ea typeface="思源黑体旧字形 Light" panose="020B0300000000000000" charset="-128"/>
                <a:cs typeface="思源黑体旧字形 Light" panose="020B0300000000000000" charset="-128"/>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旧字形 Light" panose="020B0300000000000000" charset="-128"/>
                <a:ea typeface="思源黑体旧字形 Light" panose="020B0300000000000000" charset="-128"/>
                <a:cs typeface="思源黑体旧字形 Light" panose="020B0300000000000000" charset="-128"/>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旧字形 Light" panose="020B0300000000000000" charset="-128"/>
                <a:ea typeface="思源黑体旧字形 Light" panose="020B0300000000000000" charset="-128"/>
                <a:cs typeface="思源黑体旧字形 Light" panose="020B0300000000000000" charset="-128"/>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旧字形 Light" panose="020B0300000000000000" charset="-128"/>
        <a:ea typeface="思源黑体旧字形 Light" panose="020B0300000000000000" charset="-128"/>
        <a:cs typeface="思源黑体旧字形 Light" panose="020B0300000000000000" charset="-128"/>
      </a:defRPr>
    </a:lvl1pPr>
    <a:lvl2pPr marL="457200" algn="l" defTabSz="914400" rtl="0" eaLnBrk="1" latinLnBrk="0" hangingPunct="1">
      <a:defRPr sz="1200" kern="1200">
        <a:solidFill>
          <a:schemeClr val="tx1"/>
        </a:solidFill>
        <a:latin typeface="思源黑体旧字形 Light" panose="020B0300000000000000" charset="-128"/>
        <a:ea typeface="思源黑体旧字形 Light" panose="020B0300000000000000" charset="-128"/>
        <a:cs typeface="思源黑体旧字形 Light" panose="020B0300000000000000" charset="-128"/>
      </a:defRPr>
    </a:lvl2pPr>
    <a:lvl3pPr marL="914400" algn="l" defTabSz="914400" rtl="0" eaLnBrk="1" latinLnBrk="0" hangingPunct="1">
      <a:defRPr sz="1200" kern="1200">
        <a:solidFill>
          <a:schemeClr val="tx1"/>
        </a:solidFill>
        <a:latin typeface="思源黑体旧字形 Light" panose="020B0300000000000000" charset="-128"/>
        <a:ea typeface="思源黑体旧字形 Light" panose="020B0300000000000000" charset="-128"/>
        <a:cs typeface="思源黑体旧字形 Light" panose="020B0300000000000000" charset="-128"/>
      </a:defRPr>
    </a:lvl3pPr>
    <a:lvl4pPr marL="1371600" algn="l" defTabSz="914400" rtl="0" eaLnBrk="1" latinLnBrk="0" hangingPunct="1">
      <a:defRPr sz="1200" kern="1200">
        <a:solidFill>
          <a:schemeClr val="tx1"/>
        </a:solidFill>
        <a:latin typeface="思源黑体旧字形 Light" panose="020B0300000000000000" charset="-128"/>
        <a:ea typeface="思源黑体旧字形 Light" panose="020B0300000000000000" charset="-128"/>
        <a:cs typeface="思源黑体旧字形 Light" panose="020B0300000000000000" charset="-128"/>
      </a:defRPr>
    </a:lvl4pPr>
    <a:lvl5pPr marL="1828800" algn="l" defTabSz="914400" rtl="0" eaLnBrk="1" latinLnBrk="0" hangingPunct="1">
      <a:defRPr sz="1200" kern="1200">
        <a:solidFill>
          <a:schemeClr val="tx1"/>
        </a:solidFill>
        <a:latin typeface="思源黑体旧字形 Light" panose="020B0300000000000000" charset="-128"/>
        <a:ea typeface="思源黑体旧字形 Light" panose="020B0300000000000000" charset="-128"/>
        <a:cs typeface="思源黑体旧字形 Light" panose="020B0300000000000000"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tags" Target="../tags/tag4.xml"/><Relationship Id="rId7" Type="http://schemas.openxmlformats.org/officeDocument/2006/relationships/image" Target="../media/image3.png"/><Relationship Id="rId6" Type="http://schemas.openxmlformats.org/officeDocument/2006/relationships/tags" Target="../tags/tag3.xml"/><Relationship Id="rId5" Type="http://schemas.openxmlformats.org/officeDocument/2006/relationships/image" Target="../media/image2.png"/><Relationship Id="rId4" Type="http://schemas.openxmlformats.org/officeDocument/2006/relationships/tags" Target="../tags/tag2.xml"/><Relationship Id="rId3" Type="http://schemas.openxmlformats.org/officeDocument/2006/relationships/image" Target="../media/image1.png"/><Relationship Id="rId2" Type="http://schemas.openxmlformats.org/officeDocument/2006/relationships/tags" Target="../tags/tag1.xml"/><Relationship Id="rId13" Type="http://schemas.openxmlformats.org/officeDocument/2006/relationships/image" Target="../media/image5.png"/><Relationship Id="rId12" Type="http://schemas.openxmlformats.org/officeDocument/2006/relationships/tags" Target="../tags/tag7.xml"/><Relationship Id="rId11" Type="http://schemas.openxmlformats.org/officeDocument/2006/relationships/image" Target="../media/image4.png"/><Relationship Id="rId10"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image" Target="../media/image3.png"/><Relationship Id="rId6" Type="http://schemas.openxmlformats.org/officeDocument/2006/relationships/tags" Target="../tags/tag10.xml"/><Relationship Id="rId5" Type="http://schemas.openxmlformats.org/officeDocument/2006/relationships/image" Target="../media/image2.png"/><Relationship Id="rId4" Type="http://schemas.openxmlformats.org/officeDocument/2006/relationships/tags" Target="../tags/tag9.xml"/><Relationship Id="rId3" Type="http://schemas.openxmlformats.org/officeDocument/2006/relationships/image" Target="../media/image1.png"/><Relationship Id="rId2" Type="http://schemas.openxmlformats.org/officeDocument/2006/relationships/tags" Target="../tags/tag8.xml"/><Relationship Id="rId13" Type="http://schemas.openxmlformats.org/officeDocument/2006/relationships/image" Target="../media/image5.png"/><Relationship Id="rId12" Type="http://schemas.openxmlformats.org/officeDocument/2006/relationships/tags" Target="../tags/tag14.xml"/><Relationship Id="rId11" Type="http://schemas.openxmlformats.org/officeDocument/2006/relationships/image" Target="../media/image4.png"/><Relationship Id="rId10" Type="http://schemas.openxmlformats.org/officeDocument/2006/relationships/tags" Target="../tags/tag1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image" Target="../media/image3.png"/><Relationship Id="rId6" Type="http://schemas.openxmlformats.org/officeDocument/2006/relationships/tags" Target="../tags/tag17.xml"/><Relationship Id="rId5" Type="http://schemas.openxmlformats.org/officeDocument/2006/relationships/image" Target="../media/image2.png"/><Relationship Id="rId4" Type="http://schemas.openxmlformats.org/officeDocument/2006/relationships/tags" Target="../tags/tag16.xml"/><Relationship Id="rId3" Type="http://schemas.openxmlformats.org/officeDocument/2006/relationships/image" Target="../media/image1.png"/><Relationship Id="rId2" Type="http://schemas.openxmlformats.org/officeDocument/2006/relationships/tags" Target="../tags/tag15.xml"/><Relationship Id="rId13" Type="http://schemas.openxmlformats.org/officeDocument/2006/relationships/image" Target="../media/image5.png"/><Relationship Id="rId12" Type="http://schemas.openxmlformats.org/officeDocument/2006/relationships/tags" Target="../tags/tag21.xml"/><Relationship Id="rId11" Type="http://schemas.openxmlformats.org/officeDocument/2006/relationships/image" Target="../media/image4.png"/><Relationship Id="rId10" Type="http://schemas.openxmlformats.org/officeDocument/2006/relationships/tags" Target="../tags/tag20.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image" Target="../media/image3.png"/><Relationship Id="rId7" Type="http://schemas.openxmlformats.org/officeDocument/2006/relationships/tags" Target="../tags/tag24.xml"/><Relationship Id="rId6" Type="http://schemas.openxmlformats.org/officeDocument/2006/relationships/image" Target="../media/image2.png"/><Relationship Id="rId5" Type="http://schemas.openxmlformats.org/officeDocument/2006/relationships/tags" Target="../tags/tag23.xml"/><Relationship Id="rId4" Type="http://schemas.openxmlformats.org/officeDocument/2006/relationships/image" Target="../media/image1.png"/><Relationship Id="rId3" Type="http://schemas.openxmlformats.org/officeDocument/2006/relationships/tags" Target="../tags/tag22.xml"/><Relationship Id="rId2" Type="http://schemas.openxmlformats.org/officeDocument/2006/relationships/hyperlink" Target="http://www.1ppt.com/jieri/" TargetMode="External"/><Relationship Id="rId14" Type="http://schemas.openxmlformats.org/officeDocument/2006/relationships/image" Target="../media/image5.png"/><Relationship Id="rId13" Type="http://schemas.openxmlformats.org/officeDocument/2006/relationships/tags" Target="../tags/tag28.xml"/><Relationship Id="rId12" Type="http://schemas.openxmlformats.org/officeDocument/2006/relationships/image" Target="../media/image4.png"/><Relationship Id="rId11" Type="http://schemas.openxmlformats.org/officeDocument/2006/relationships/tags" Target="../tags/tag27.xml"/><Relationship Id="rId10" Type="http://schemas.openxmlformats.org/officeDocument/2006/relationships/tags" Target="../tags/tag26.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descr="E:\006包图网\素材\024教育培训\642ebed88b239.png642ebed88b239"/>
          <p:cNvPicPr>
            <a:picLocks noChangeAspect="1"/>
          </p:cNvPicPr>
          <p:nvPr userDrawn="1">
            <p:custDataLst>
              <p:tags r:id="rId2"/>
            </p:custDataLst>
          </p:nvPr>
        </p:nvPicPr>
        <p:blipFill>
          <a:blip r:embed="rId3" cstate="email"/>
          <a:srcRect/>
          <a:stretch>
            <a:fillRect/>
          </a:stretch>
        </p:blipFill>
        <p:spPr>
          <a:xfrm>
            <a:off x="0" y="2"/>
            <a:ext cx="12192000" cy="6095365"/>
          </a:xfrm>
          <a:prstGeom prst="rect">
            <a:avLst/>
          </a:prstGeom>
        </p:spPr>
      </p:pic>
      <p:pic>
        <p:nvPicPr>
          <p:cNvPr id="3" name="图片 2" descr="643bea698bdff679"/>
          <p:cNvPicPr>
            <a:picLocks noChangeAspect="1"/>
          </p:cNvPicPr>
          <p:nvPr userDrawn="1">
            <p:custDataLst>
              <p:tags r:id="rId4"/>
            </p:custDataLst>
          </p:nvPr>
        </p:nvPicPr>
        <p:blipFill>
          <a:blip r:embed="rId5" cstate="email"/>
          <a:srcRect/>
          <a:stretch>
            <a:fillRect/>
          </a:stretch>
        </p:blipFill>
        <p:spPr>
          <a:xfrm flipH="1">
            <a:off x="0" y="2305052"/>
            <a:ext cx="12192000" cy="4567555"/>
          </a:xfrm>
          <a:prstGeom prst="rect">
            <a:avLst/>
          </a:prstGeom>
        </p:spPr>
      </p:pic>
      <p:pic>
        <p:nvPicPr>
          <p:cNvPr id="26" name="图片 25" descr="63e64362e634d"/>
          <p:cNvPicPr>
            <a:picLocks noChangeAspect="1"/>
          </p:cNvPicPr>
          <p:nvPr userDrawn="1">
            <p:custDataLst>
              <p:tags r:id="rId6"/>
            </p:custDataLst>
          </p:nvPr>
        </p:nvPicPr>
        <p:blipFill>
          <a:blip r:embed="rId7" cstate="email"/>
          <a:srcRect/>
          <a:stretch>
            <a:fillRect/>
          </a:stretch>
        </p:blipFill>
        <p:spPr>
          <a:xfrm>
            <a:off x="10571480" y="5118100"/>
            <a:ext cx="1482725" cy="1548130"/>
          </a:xfrm>
          <a:prstGeom prst="rect">
            <a:avLst/>
          </a:prstGeom>
        </p:spPr>
      </p:pic>
      <p:sp>
        <p:nvSpPr>
          <p:cNvPr id="5" name="图形"/>
          <p:cNvSpPr/>
          <p:nvPr userDrawn="1">
            <p:custDataLst>
              <p:tags r:id="rId8"/>
            </p:custDataLst>
          </p:nvPr>
        </p:nvSpPr>
        <p:spPr>
          <a:xfrm>
            <a:off x="205106" y="226695"/>
            <a:ext cx="11721465" cy="6384290"/>
          </a:xfrm>
          <a:prstGeom prst="rect">
            <a:avLst/>
          </a:prstGeom>
          <a:solidFill>
            <a:schemeClr val="bg1"/>
          </a:solidFill>
          <a:ln>
            <a:no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思源黑体 CN Heavy" panose="020B0A00000000000000" charset="-122"/>
              <a:ea typeface="思源黑体 CN Heavy" panose="020B0A00000000000000" charset="-122"/>
              <a:cs typeface="思源黑体旧字形 Light" panose="020B0300000000000000" charset="-128"/>
            </a:endParaRPr>
          </a:p>
        </p:txBody>
      </p:sp>
      <p:sp>
        <p:nvSpPr>
          <p:cNvPr id="6" name="文本框 5"/>
          <p:cNvSpPr txBox="1"/>
          <p:nvPr userDrawn="1">
            <p:custDataLst>
              <p:tags r:id="rId9"/>
            </p:custDataLst>
          </p:nvPr>
        </p:nvSpPr>
        <p:spPr>
          <a:xfrm>
            <a:off x="1029337" y="459741"/>
            <a:ext cx="3427095" cy="646331"/>
          </a:xfrm>
          <a:prstGeom prst="rect">
            <a:avLst/>
          </a:prstGeom>
          <a:noFill/>
        </p:spPr>
        <p:txBody>
          <a:bodyPr wrap="square" rtlCol="0" anchor="t">
            <a:spAutoFit/>
          </a:bodyPr>
          <a:lstStyle/>
          <a:p>
            <a:pPr algn="l">
              <a:lnSpc>
                <a:spcPct val="100000"/>
              </a:lnSpc>
            </a:pPr>
            <a:r>
              <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rPr>
              <a:t>校园基本简介</a:t>
            </a:r>
            <a:endPar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endParaRPr>
          </a:p>
        </p:txBody>
      </p:sp>
      <p:grpSp>
        <p:nvGrpSpPr>
          <p:cNvPr id="17" name="组合 16"/>
          <p:cNvGrpSpPr/>
          <p:nvPr userDrawn="1"/>
        </p:nvGrpSpPr>
        <p:grpSpPr>
          <a:xfrm>
            <a:off x="-83820" y="167640"/>
            <a:ext cx="1086485" cy="937260"/>
            <a:chOff x="0" y="0"/>
            <a:chExt cx="2000" cy="1586"/>
          </a:xfrm>
        </p:grpSpPr>
        <p:pic>
          <p:nvPicPr>
            <p:cNvPr id="27" name="图片 26" descr="63e64362e634d"/>
            <p:cNvPicPr>
              <a:picLocks noChangeAspect="1"/>
            </p:cNvPicPr>
            <p:nvPr>
              <p:custDataLst>
                <p:tags r:id="rId10"/>
              </p:custDataLst>
            </p:nvPr>
          </p:nvPicPr>
          <p:blipFill>
            <a:blip r:embed="rId11" cstate="email"/>
            <a:srcRect/>
            <a:stretch>
              <a:fillRect/>
            </a:stretch>
          </p:blipFill>
          <p:spPr>
            <a:xfrm>
              <a:off x="0" y="0"/>
              <a:ext cx="2000" cy="1373"/>
            </a:xfrm>
            <a:prstGeom prst="rect">
              <a:avLst/>
            </a:prstGeom>
          </p:spPr>
        </p:pic>
        <p:pic>
          <p:nvPicPr>
            <p:cNvPr id="11" name="图片 10" descr="63e64362e634d"/>
            <p:cNvPicPr>
              <a:picLocks noChangeAspect="1"/>
            </p:cNvPicPr>
            <p:nvPr>
              <p:custDataLst>
                <p:tags r:id="rId12"/>
              </p:custDataLst>
            </p:nvPr>
          </p:nvPicPr>
          <p:blipFill>
            <a:blip r:embed="rId13" cstate="email"/>
            <a:srcRect/>
            <a:stretch>
              <a:fillRect/>
            </a:stretch>
          </p:blipFill>
          <p:spPr>
            <a:xfrm flipH="1">
              <a:off x="481" y="484"/>
              <a:ext cx="1037" cy="1102"/>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descr="E:\006包图网\素材\024教育培训\642ebed88b239.png642ebed88b239"/>
          <p:cNvPicPr>
            <a:picLocks noChangeAspect="1"/>
          </p:cNvPicPr>
          <p:nvPr userDrawn="1">
            <p:custDataLst>
              <p:tags r:id="rId2"/>
            </p:custDataLst>
          </p:nvPr>
        </p:nvPicPr>
        <p:blipFill>
          <a:blip r:embed="rId3" cstate="email"/>
          <a:srcRect/>
          <a:stretch>
            <a:fillRect/>
          </a:stretch>
        </p:blipFill>
        <p:spPr>
          <a:xfrm>
            <a:off x="0" y="2"/>
            <a:ext cx="12192000" cy="6095365"/>
          </a:xfrm>
          <a:prstGeom prst="rect">
            <a:avLst/>
          </a:prstGeom>
        </p:spPr>
      </p:pic>
      <p:pic>
        <p:nvPicPr>
          <p:cNvPr id="3" name="图片 2" descr="643bea698bdff679"/>
          <p:cNvPicPr>
            <a:picLocks noChangeAspect="1"/>
          </p:cNvPicPr>
          <p:nvPr userDrawn="1">
            <p:custDataLst>
              <p:tags r:id="rId4"/>
            </p:custDataLst>
          </p:nvPr>
        </p:nvPicPr>
        <p:blipFill>
          <a:blip r:embed="rId5" cstate="email"/>
          <a:srcRect/>
          <a:stretch>
            <a:fillRect/>
          </a:stretch>
        </p:blipFill>
        <p:spPr>
          <a:xfrm flipH="1">
            <a:off x="0" y="2305052"/>
            <a:ext cx="12192000" cy="4567555"/>
          </a:xfrm>
          <a:prstGeom prst="rect">
            <a:avLst/>
          </a:prstGeom>
        </p:spPr>
      </p:pic>
      <p:pic>
        <p:nvPicPr>
          <p:cNvPr id="26" name="图片 25" descr="63e64362e634d"/>
          <p:cNvPicPr>
            <a:picLocks noChangeAspect="1"/>
          </p:cNvPicPr>
          <p:nvPr userDrawn="1">
            <p:custDataLst>
              <p:tags r:id="rId6"/>
            </p:custDataLst>
          </p:nvPr>
        </p:nvPicPr>
        <p:blipFill>
          <a:blip r:embed="rId7" cstate="email"/>
          <a:srcRect/>
          <a:stretch>
            <a:fillRect/>
          </a:stretch>
        </p:blipFill>
        <p:spPr>
          <a:xfrm>
            <a:off x="10571480" y="5118100"/>
            <a:ext cx="1482725" cy="1548130"/>
          </a:xfrm>
          <a:prstGeom prst="rect">
            <a:avLst/>
          </a:prstGeom>
        </p:spPr>
      </p:pic>
      <p:sp>
        <p:nvSpPr>
          <p:cNvPr id="5" name="图形"/>
          <p:cNvSpPr/>
          <p:nvPr userDrawn="1">
            <p:custDataLst>
              <p:tags r:id="rId8"/>
            </p:custDataLst>
          </p:nvPr>
        </p:nvSpPr>
        <p:spPr>
          <a:xfrm>
            <a:off x="205106" y="226695"/>
            <a:ext cx="11721465" cy="6384290"/>
          </a:xfrm>
          <a:prstGeom prst="rect">
            <a:avLst/>
          </a:prstGeom>
          <a:solidFill>
            <a:schemeClr val="bg1"/>
          </a:solidFill>
          <a:ln>
            <a:no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思源黑体 CN Heavy" panose="020B0A00000000000000" charset="-122"/>
              <a:ea typeface="思源黑体 CN Heavy" panose="020B0A00000000000000" charset="-122"/>
              <a:cs typeface="思源黑体旧字形 Light" panose="020B0300000000000000" charset="-128"/>
            </a:endParaRPr>
          </a:p>
        </p:txBody>
      </p:sp>
      <p:sp>
        <p:nvSpPr>
          <p:cNvPr id="6" name="文本框 5"/>
          <p:cNvSpPr txBox="1"/>
          <p:nvPr userDrawn="1">
            <p:custDataLst>
              <p:tags r:id="rId9"/>
            </p:custDataLst>
          </p:nvPr>
        </p:nvSpPr>
        <p:spPr>
          <a:xfrm>
            <a:off x="1029337" y="459741"/>
            <a:ext cx="3427095" cy="646331"/>
          </a:xfrm>
          <a:prstGeom prst="rect">
            <a:avLst/>
          </a:prstGeom>
          <a:noFill/>
        </p:spPr>
        <p:txBody>
          <a:bodyPr wrap="square" rtlCol="0" anchor="t">
            <a:spAutoFit/>
          </a:bodyPr>
          <a:lstStyle/>
          <a:p>
            <a:pPr lvl="0" algn="l">
              <a:lnSpc>
                <a:spcPct val="100000"/>
              </a:lnSpc>
              <a:buClrTx/>
              <a:buSzTx/>
              <a:buFontTx/>
            </a:pPr>
            <a:r>
              <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rPr>
              <a:t>校园</a:t>
            </a:r>
            <a:r>
              <a:rPr lang="zh-CN" altLang="en-US" sz="3600" b="1">
                <a:solidFill>
                  <a:schemeClr val="tx1">
                    <a:lumMod val="85000"/>
                    <a:lumOff val="15000"/>
                  </a:schemeClr>
                </a:solidFill>
                <a:effectLst/>
                <a:latin typeface="思源宋体 CN Heavy" panose="02020900000000000000" charset="-122"/>
                <a:ea typeface="思源宋体 CN Heavy" panose="02020900000000000000" charset="-122"/>
                <a:cs typeface="思源黑体旧字形 Light" panose="020B0300000000000000" charset="-128"/>
                <a:sym typeface="+mn-ea"/>
              </a:rPr>
              <a:t>班级课程</a:t>
            </a:r>
            <a:endPar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endParaRPr>
          </a:p>
        </p:txBody>
      </p:sp>
      <p:grpSp>
        <p:nvGrpSpPr>
          <p:cNvPr id="17" name="组合 16"/>
          <p:cNvGrpSpPr/>
          <p:nvPr userDrawn="1"/>
        </p:nvGrpSpPr>
        <p:grpSpPr>
          <a:xfrm>
            <a:off x="-83820" y="167640"/>
            <a:ext cx="1086485" cy="937260"/>
            <a:chOff x="0" y="0"/>
            <a:chExt cx="2000" cy="1586"/>
          </a:xfrm>
        </p:grpSpPr>
        <p:pic>
          <p:nvPicPr>
            <p:cNvPr id="27" name="图片 26" descr="63e64362e634d"/>
            <p:cNvPicPr>
              <a:picLocks noChangeAspect="1"/>
            </p:cNvPicPr>
            <p:nvPr>
              <p:custDataLst>
                <p:tags r:id="rId10"/>
              </p:custDataLst>
            </p:nvPr>
          </p:nvPicPr>
          <p:blipFill>
            <a:blip r:embed="rId11" cstate="email"/>
            <a:srcRect/>
            <a:stretch>
              <a:fillRect/>
            </a:stretch>
          </p:blipFill>
          <p:spPr>
            <a:xfrm>
              <a:off x="0" y="0"/>
              <a:ext cx="2000" cy="1373"/>
            </a:xfrm>
            <a:prstGeom prst="rect">
              <a:avLst/>
            </a:prstGeom>
          </p:spPr>
        </p:pic>
        <p:pic>
          <p:nvPicPr>
            <p:cNvPr id="11" name="图片 10" descr="63e64362e634d"/>
            <p:cNvPicPr>
              <a:picLocks noChangeAspect="1"/>
            </p:cNvPicPr>
            <p:nvPr>
              <p:custDataLst>
                <p:tags r:id="rId12"/>
              </p:custDataLst>
            </p:nvPr>
          </p:nvPicPr>
          <p:blipFill>
            <a:blip r:embed="rId13" cstate="email"/>
            <a:srcRect/>
            <a:stretch>
              <a:fillRect/>
            </a:stretch>
          </p:blipFill>
          <p:spPr>
            <a:xfrm flipH="1">
              <a:off x="481" y="484"/>
              <a:ext cx="1037" cy="1102"/>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descr="E:\006包图网\素材\024教育培训\642ebed88b239.png642ebed88b239"/>
          <p:cNvPicPr>
            <a:picLocks noChangeAspect="1"/>
          </p:cNvPicPr>
          <p:nvPr userDrawn="1">
            <p:custDataLst>
              <p:tags r:id="rId2"/>
            </p:custDataLst>
          </p:nvPr>
        </p:nvPicPr>
        <p:blipFill>
          <a:blip r:embed="rId3" cstate="email"/>
          <a:srcRect/>
          <a:stretch>
            <a:fillRect/>
          </a:stretch>
        </p:blipFill>
        <p:spPr>
          <a:xfrm>
            <a:off x="0" y="2"/>
            <a:ext cx="12192000" cy="6095365"/>
          </a:xfrm>
          <a:prstGeom prst="rect">
            <a:avLst/>
          </a:prstGeom>
        </p:spPr>
      </p:pic>
      <p:pic>
        <p:nvPicPr>
          <p:cNvPr id="3" name="图片 2" descr="643bea698bdff679"/>
          <p:cNvPicPr>
            <a:picLocks noChangeAspect="1"/>
          </p:cNvPicPr>
          <p:nvPr userDrawn="1">
            <p:custDataLst>
              <p:tags r:id="rId4"/>
            </p:custDataLst>
          </p:nvPr>
        </p:nvPicPr>
        <p:blipFill>
          <a:blip r:embed="rId5" cstate="email"/>
          <a:srcRect/>
          <a:stretch>
            <a:fillRect/>
          </a:stretch>
        </p:blipFill>
        <p:spPr>
          <a:xfrm flipH="1">
            <a:off x="0" y="2305052"/>
            <a:ext cx="12192000" cy="4567555"/>
          </a:xfrm>
          <a:prstGeom prst="rect">
            <a:avLst/>
          </a:prstGeom>
        </p:spPr>
      </p:pic>
      <p:pic>
        <p:nvPicPr>
          <p:cNvPr id="26" name="图片 25" descr="63e64362e634d"/>
          <p:cNvPicPr>
            <a:picLocks noChangeAspect="1"/>
          </p:cNvPicPr>
          <p:nvPr userDrawn="1">
            <p:custDataLst>
              <p:tags r:id="rId6"/>
            </p:custDataLst>
          </p:nvPr>
        </p:nvPicPr>
        <p:blipFill>
          <a:blip r:embed="rId7" cstate="email"/>
          <a:srcRect/>
          <a:stretch>
            <a:fillRect/>
          </a:stretch>
        </p:blipFill>
        <p:spPr>
          <a:xfrm>
            <a:off x="10571480" y="5118100"/>
            <a:ext cx="1482725" cy="1548130"/>
          </a:xfrm>
          <a:prstGeom prst="rect">
            <a:avLst/>
          </a:prstGeom>
        </p:spPr>
      </p:pic>
      <p:sp>
        <p:nvSpPr>
          <p:cNvPr id="5" name="图形"/>
          <p:cNvSpPr/>
          <p:nvPr userDrawn="1">
            <p:custDataLst>
              <p:tags r:id="rId8"/>
            </p:custDataLst>
          </p:nvPr>
        </p:nvSpPr>
        <p:spPr>
          <a:xfrm>
            <a:off x="205106" y="226695"/>
            <a:ext cx="11721465" cy="6384290"/>
          </a:xfrm>
          <a:prstGeom prst="rect">
            <a:avLst/>
          </a:prstGeom>
          <a:solidFill>
            <a:schemeClr val="bg1"/>
          </a:solidFill>
          <a:ln>
            <a:no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思源黑体 CN Heavy" panose="020B0A00000000000000" charset="-122"/>
              <a:ea typeface="思源黑体 CN Heavy" panose="020B0A00000000000000" charset="-122"/>
              <a:cs typeface="思源黑体旧字形 Light" panose="020B0300000000000000" charset="-128"/>
            </a:endParaRPr>
          </a:p>
        </p:txBody>
      </p:sp>
      <p:sp>
        <p:nvSpPr>
          <p:cNvPr id="6" name="文本框 5"/>
          <p:cNvSpPr txBox="1"/>
          <p:nvPr userDrawn="1">
            <p:custDataLst>
              <p:tags r:id="rId9"/>
            </p:custDataLst>
          </p:nvPr>
        </p:nvSpPr>
        <p:spPr>
          <a:xfrm>
            <a:off x="1029337" y="459741"/>
            <a:ext cx="3427095" cy="646331"/>
          </a:xfrm>
          <a:prstGeom prst="rect">
            <a:avLst/>
          </a:prstGeom>
          <a:noFill/>
        </p:spPr>
        <p:txBody>
          <a:bodyPr wrap="square" rtlCol="0" anchor="t">
            <a:spAutoFit/>
          </a:bodyPr>
          <a:lstStyle/>
          <a:p>
            <a:pPr lvl="0" algn="l">
              <a:lnSpc>
                <a:spcPct val="100000"/>
              </a:lnSpc>
              <a:buClrTx/>
              <a:buSzTx/>
              <a:buFontTx/>
            </a:pPr>
            <a:r>
              <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rPr>
              <a:t>校园</a:t>
            </a:r>
            <a:r>
              <a:rPr lang="zh-CN" altLang="en-US" sz="3600" b="1">
                <a:solidFill>
                  <a:schemeClr val="tx1">
                    <a:lumMod val="85000"/>
                    <a:lumOff val="15000"/>
                  </a:schemeClr>
                </a:solidFill>
                <a:effectLst/>
                <a:latin typeface="思源宋体 CN Heavy" panose="02020900000000000000" charset="-122"/>
                <a:ea typeface="思源宋体 CN Heavy" panose="02020900000000000000" charset="-122"/>
                <a:cs typeface="思源黑体旧字形 Light" panose="020B0300000000000000" charset="-128"/>
                <a:sym typeface="+mn-ea"/>
              </a:rPr>
              <a:t>入学流程</a:t>
            </a:r>
            <a:endPar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endParaRPr>
          </a:p>
        </p:txBody>
      </p:sp>
      <p:grpSp>
        <p:nvGrpSpPr>
          <p:cNvPr id="17" name="组合 16"/>
          <p:cNvGrpSpPr/>
          <p:nvPr userDrawn="1"/>
        </p:nvGrpSpPr>
        <p:grpSpPr>
          <a:xfrm>
            <a:off x="-83820" y="167640"/>
            <a:ext cx="1086485" cy="937260"/>
            <a:chOff x="0" y="0"/>
            <a:chExt cx="2000" cy="1586"/>
          </a:xfrm>
        </p:grpSpPr>
        <p:pic>
          <p:nvPicPr>
            <p:cNvPr id="27" name="图片 26" descr="63e64362e634d"/>
            <p:cNvPicPr>
              <a:picLocks noChangeAspect="1"/>
            </p:cNvPicPr>
            <p:nvPr>
              <p:custDataLst>
                <p:tags r:id="rId10"/>
              </p:custDataLst>
            </p:nvPr>
          </p:nvPicPr>
          <p:blipFill>
            <a:blip r:embed="rId11" cstate="email"/>
            <a:srcRect/>
            <a:stretch>
              <a:fillRect/>
            </a:stretch>
          </p:blipFill>
          <p:spPr>
            <a:xfrm>
              <a:off x="0" y="0"/>
              <a:ext cx="2000" cy="1373"/>
            </a:xfrm>
            <a:prstGeom prst="rect">
              <a:avLst/>
            </a:prstGeom>
          </p:spPr>
        </p:pic>
        <p:pic>
          <p:nvPicPr>
            <p:cNvPr id="11" name="图片 10" descr="63e64362e634d"/>
            <p:cNvPicPr>
              <a:picLocks noChangeAspect="1"/>
            </p:cNvPicPr>
            <p:nvPr>
              <p:custDataLst>
                <p:tags r:id="rId12"/>
              </p:custDataLst>
            </p:nvPr>
          </p:nvPicPr>
          <p:blipFill>
            <a:blip r:embed="rId13" cstate="email"/>
            <a:srcRect/>
            <a:stretch>
              <a:fillRect/>
            </a:stretch>
          </p:blipFill>
          <p:spPr>
            <a:xfrm flipH="1">
              <a:off x="481" y="484"/>
              <a:ext cx="1037" cy="1102"/>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2" name="TextBox 11"/>
          <p:cNvSpPr txBox="1"/>
          <p:nvPr userDrawn="1"/>
        </p:nvSpPr>
        <p:spPr>
          <a:xfrm>
            <a:off x="11494523" y="0"/>
            <a:ext cx="432048" cy="123111"/>
          </a:xfrm>
          <a:prstGeom prst="rect">
            <a:avLst/>
          </a:prstGeom>
          <a:noFill/>
        </p:spPr>
        <p:txBody>
          <a:bodyPr wrap="square" rtlCol="0">
            <a:spAutoFit/>
          </a:bodyPr>
          <a:lstStyle/>
          <a:p>
            <a:pPr>
              <a:lnSpc>
                <a:spcPct val="200000"/>
              </a:lnSpc>
            </a:pPr>
            <a:r>
              <a:rPr lang="zh-CN" altLang="en-US" sz="100" dirty="0">
                <a:latin typeface="微软雅黑" panose="020B0503020204020204" pitchFamily="34" charset="-122"/>
                <a:ea typeface="微软雅黑" panose="020B0503020204020204" pitchFamily="34" charset="-122"/>
                <a:hlinkClick r:id="rId2"/>
              </a:rPr>
              <a:t>节日</a:t>
            </a:r>
            <a:r>
              <a:rPr lang="en-US" altLang="zh-CN" sz="100" dirty="0">
                <a:latin typeface="微软雅黑" panose="020B0503020204020204" pitchFamily="34" charset="-122"/>
                <a:ea typeface="微软雅黑" panose="020B0503020204020204" pitchFamily="34" charset="-122"/>
                <a:hlinkClick r:id="rId2"/>
              </a:rPr>
              <a:t>PPT</a:t>
            </a:r>
            <a:r>
              <a:rPr lang="zh-CN" altLang="en-US" sz="100" dirty="0">
                <a:latin typeface="微软雅黑" panose="020B0503020204020204" pitchFamily="34" charset="-122"/>
                <a:ea typeface="微软雅黑" panose="020B0503020204020204" pitchFamily="34" charset="-122"/>
                <a:hlinkClick r:id="rId2"/>
              </a:rPr>
              <a:t>模板</a:t>
            </a:r>
            <a:r>
              <a:rPr lang="zh-CN" altLang="en-US" sz="100" dirty="0">
                <a:latin typeface="微软雅黑" panose="020B0503020204020204" pitchFamily="34" charset="-122"/>
                <a:ea typeface="微软雅黑" panose="020B0503020204020204" pitchFamily="34" charset="-122"/>
              </a:rPr>
              <a:t> </a:t>
            </a:r>
            <a:r>
              <a:rPr lang="en-US" altLang="zh-CN" sz="100" dirty="0">
                <a:latin typeface="微软雅黑" panose="020B0503020204020204" pitchFamily="34" charset="-122"/>
                <a:ea typeface="微软雅黑" panose="020B0503020204020204" pitchFamily="34" charset="-122"/>
              </a:rPr>
              <a:t>http://www.1ppt.com/jieri/</a:t>
            </a:r>
            <a:endParaRPr lang="en-US" altLang="zh-CN" sz="100" dirty="0">
              <a:latin typeface="微软雅黑" panose="020B0503020204020204" pitchFamily="34" charset="-122"/>
              <a:ea typeface="微软雅黑" panose="020B0503020204020204" pitchFamily="34" charset="-122"/>
            </a:endParaRPr>
          </a:p>
        </p:txBody>
      </p:sp>
      <p:pic>
        <p:nvPicPr>
          <p:cNvPr id="2" name="图片 1" descr="E:\006包图网\素材\024教育培训\642ebed88b239.png642ebed88b239"/>
          <p:cNvPicPr>
            <a:picLocks noChangeAspect="1"/>
          </p:cNvPicPr>
          <p:nvPr userDrawn="1">
            <p:custDataLst>
              <p:tags r:id="rId3"/>
            </p:custDataLst>
          </p:nvPr>
        </p:nvPicPr>
        <p:blipFill>
          <a:blip r:embed="rId4" cstate="email"/>
          <a:srcRect/>
          <a:stretch>
            <a:fillRect/>
          </a:stretch>
        </p:blipFill>
        <p:spPr>
          <a:xfrm>
            <a:off x="0" y="2"/>
            <a:ext cx="12192000" cy="6095365"/>
          </a:xfrm>
          <a:prstGeom prst="rect">
            <a:avLst/>
          </a:prstGeom>
        </p:spPr>
      </p:pic>
      <p:pic>
        <p:nvPicPr>
          <p:cNvPr id="3" name="图片 2" descr="643bea698bdff679"/>
          <p:cNvPicPr>
            <a:picLocks noChangeAspect="1"/>
          </p:cNvPicPr>
          <p:nvPr userDrawn="1">
            <p:custDataLst>
              <p:tags r:id="rId5"/>
            </p:custDataLst>
          </p:nvPr>
        </p:nvPicPr>
        <p:blipFill>
          <a:blip r:embed="rId6" cstate="email"/>
          <a:srcRect/>
          <a:stretch>
            <a:fillRect/>
          </a:stretch>
        </p:blipFill>
        <p:spPr>
          <a:xfrm flipH="1">
            <a:off x="0" y="2305052"/>
            <a:ext cx="12192000" cy="4567555"/>
          </a:xfrm>
          <a:prstGeom prst="rect">
            <a:avLst/>
          </a:prstGeom>
        </p:spPr>
      </p:pic>
      <p:pic>
        <p:nvPicPr>
          <p:cNvPr id="26" name="图片 25" descr="63e64362e634d"/>
          <p:cNvPicPr>
            <a:picLocks noChangeAspect="1"/>
          </p:cNvPicPr>
          <p:nvPr userDrawn="1">
            <p:custDataLst>
              <p:tags r:id="rId7"/>
            </p:custDataLst>
          </p:nvPr>
        </p:nvPicPr>
        <p:blipFill>
          <a:blip r:embed="rId8" cstate="email"/>
          <a:srcRect/>
          <a:stretch>
            <a:fillRect/>
          </a:stretch>
        </p:blipFill>
        <p:spPr>
          <a:xfrm>
            <a:off x="10571480" y="5118100"/>
            <a:ext cx="1482725" cy="1548130"/>
          </a:xfrm>
          <a:prstGeom prst="rect">
            <a:avLst/>
          </a:prstGeom>
        </p:spPr>
      </p:pic>
      <p:sp>
        <p:nvSpPr>
          <p:cNvPr id="5" name="图形"/>
          <p:cNvSpPr/>
          <p:nvPr userDrawn="1">
            <p:custDataLst>
              <p:tags r:id="rId9"/>
            </p:custDataLst>
          </p:nvPr>
        </p:nvSpPr>
        <p:spPr>
          <a:xfrm>
            <a:off x="205106" y="226695"/>
            <a:ext cx="11721465" cy="6384290"/>
          </a:xfrm>
          <a:prstGeom prst="rect">
            <a:avLst/>
          </a:prstGeom>
          <a:solidFill>
            <a:schemeClr val="bg1"/>
          </a:solidFill>
          <a:ln>
            <a:no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思源黑体 CN Heavy" panose="020B0A00000000000000" charset="-122"/>
              <a:ea typeface="思源黑体 CN Heavy" panose="020B0A00000000000000" charset="-122"/>
              <a:cs typeface="思源黑体旧字形 Light" panose="020B0300000000000000" charset="-128"/>
            </a:endParaRPr>
          </a:p>
        </p:txBody>
      </p:sp>
      <p:sp>
        <p:nvSpPr>
          <p:cNvPr id="6" name="文本框 5"/>
          <p:cNvSpPr txBox="1"/>
          <p:nvPr userDrawn="1">
            <p:custDataLst>
              <p:tags r:id="rId10"/>
            </p:custDataLst>
          </p:nvPr>
        </p:nvSpPr>
        <p:spPr>
          <a:xfrm>
            <a:off x="1029337" y="459741"/>
            <a:ext cx="3427095" cy="646331"/>
          </a:xfrm>
          <a:prstGeom prst="rect">
            <a:avLst/>
          </a:prstGeom>
          <a:noFill/>
        </p:spPr>
        <p:txBody>
          <a:bodyPr wrap="square" rtlCol="0" anchor="t">
            <a:spAutoFit/>
          </a:bodyPr>
          <a:lstStyle/>
          <a:p>
            <a:pPr lvl="0" algn="l">
              <a:lnSpc>
                <a:spcPct val="100000"/>
              </a:lnSpc>
              <a:buClrTx/>
              <a:buSzTx/>
              <a:buFontTx/>
            </a:pPr>
            <a:r>
              <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rPr>
              <a:t>校园</a:t>
            </a:r>
            <a:r>
              <a:rPr lang="zh-CN" altLang="en-US" sz="3600" b="1">
                <a:solidFill>
                  <a:schemeClr val="tx1">
                    <a:lumMod val="85000"/>
                    <a:lumOff val="15000"/>
                  </a:schemeClr>
                </a:solidFill>
                <a:effectLst/>
                <a:latin typeface="思源宋体 CN Heavy" panose="02020900000000000000" charset="-122"/>
                <a:ea typeface="思源宋体 CN Heavy" panose="02020900000000000000" charset="-122"/>
                <a:cs typeface="思源黑体旧字形 Light" panose="020B0300000000000000" charset="-128"/>
                <a:sym typeface="+mn-ea"/>
              </a:rPr>
              <a:t>学习计划</a:t>
            </a:r>
            <a:endPar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endParaRPr>
          </a:p>
        </p:txBody>
      </p:sp>
      <p:grpSp>
        <p:nvGrpSpPr>
          <p:cNvPr id="17" name="组合 16"/>
          <p:cNvGrpSpPr/>
          <p:nvPr userDrawn="1"/>
        </p:nvGrpSpPr>
        <p:grpSpPr>
          <a:xfrm>
            <a:off x="-83820" y="167640"/>
            <a:ext cx="1086485" cy="937260"/>
            <a:chOff x="0" y="0"/>
            <a:chExt cx="2000" cy="1586"/>
          </a:xfrm>
        </p:grpSpPr>
        <p:pic>
          <p:nvPicPr>
            <p:cNvPr id="27" name="图片 26" descr="63e64362e634d"/>
            <p:cNvPicPr>
              <a:picLocks noChangeAspect="1"/>
            </p:cNvPicPr>
            <p:nvPr>
              <p:custDataLst>
                <p:tags r:id="rId11"/>
              </p:custDataLst>
            </p:nvPr>
          </p:nvPicPr>
          <p:blipFill>
            <a:blip r:embed="rId12" cstate="email"/>
            <a:srcRect/>
            <a:stretch>
              <a:fillRect/>
            </a:stretch>
          </p:blipFill>
          <p:spPr>
            <a:xfrm>
              <a:off x="0" y="0"/>
              <a:ext cx="2000" cy="1373"/>
            </a:xfrm>
            <a:prstGeom prst="rect">
              <a:avLst/>
            </a:prstGeom>
          </p:spPr>
        </p:pic>
        <p:pic>
          <p:nvPicPr>
            <p:cNvPr id="11" name="图片 10" descr="63e64362e634d"/>
            <p:cNvPicPr>
              <a:picLocks noChangeAspect="1"/>
            </p:cNvPicPr>
            <p:nvPr>
              <p:custDataLst>
                <p:tags r:id="rId13"/>
              </p:custDataLst>
            </p:nvPr>
          </p:nvPicPr>
          <p:blipFill>
            <a:blip r:embed="rId14" cstate="email"/>
            <a:srcRect/>
            <a:stretch>
              <a:fillRect/>
            </a:stretch>
          </p:blipFill>
          <p:spPr>
            <a:xfrm flipH="1">
              <a:off x="481" y="484"/>
              <a:ext cx="1037" cy="1102"/>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3"/>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tags" Target="../tags/tag29.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ustDataLst>
      <p:tags r:id="rId6"/>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mc:Choice xmlns:p14="http://schemas.microsoft.com/office/powerpoint/2010/main" Requires="p14">
      <p:transition p14:dur="500"/>
    </mc:Choice>
    <mc:Fallback>
      <p:transition/>
    </mc:Fallback>
  </mc:AlternateConten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Lst>
  <mc:AlternateContent xmlns:mc="http://schemas.openxmlformats.org/markup-compatibility/2006">
    <mc:Choice xmlns:p14="http://schemas.microsoft.com/office/powerpoint/2010/main" Requires="p14">
      <p:transition p14:dur="500"/>
    </mc:Choice>
    <mc:Fallback>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image" Target="../media/image3.png"/><Relationship Id="rId7" Type="http://schemas.openxmlformats.org/officeDocument/2006/relationships/tags" Target="../tags/tag3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6" Type="http://schemas.openxmlformats.org/officeDocument/2006/relationships/slideLayout" Target="../slideLayouts/slideLayout1.xml"/><Relationship Id="rId15" Type="http://schemas.openxmlformats.org/officeDocument/2006/relationships/tags" Target="../tags/tag36.xml"/><Relationship Id="rId14" Type="http://schemas.openxmlformats.org/officeDocument/2006/relationships/image" Target="../media/image11.png"/><Relationship Id="rId13" Type="http://schemas.microsoft.com/office/2007/relationships/hdphoto" Target="../media/image10.wdp"/><Relationship Id="rId12" Type="http://schemas.openxmlformats.org/officeDocument/2006/relationships/image" Target="../media/image9.png"/><Relationship Id="rId11" Type="http://schemas.openxmlformats.org/officeDocument/2006/relationships/tags" Target="../tags/tag35.xml"/><Relationship Id="rId10" Type="http://schemas.openxmlformats.org/officeDocument/2006/relationships/image" Target="../media/image8.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image" Target="../media/image17.png"/><Relationship Id="rId8" Type="http://schemas.microsoft.com/office/2007/relationships/hdphoto" Target="../media/image10.wdp"/><Relationship Id="rId7" Type="http://schemas.openxmlformats.org/officeDocument/2006/relationships/image" Target="../media/image9.png"/><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tags" Target="../tags/tag129.xml"/><Relationship Id="rId3" Type="http://schemas.openxmlformats.org/officeDocument/2006/relationships/tags" Target="../tags/tag128.xml"/><Relationship Id="rId2" Type="http://schemas.openxmlformats.org/officeDocument/2006/relationships/image" Target="../media/image14.png"/><Relationship Id="rId12" Type="http://schemas.openxmlformats.org/officeDocument/2006/relationships/slideLayout" Target="../slideLayouts/slideLayout1.xml"/><Relationship Id="rId11" Type="http://schemas.openxmlformats.org/officeDocument/2006/relationships/tags" Target="../tags/tag130.xml"/><Relationship Id="rId10" Type="http://schemas.microsoft.com/office/2007/relationships/hdphoto" Target="../media/image18.wdp"/><Relationship Id="rId1" Type="http://schemas.openxmlformats.org/officeDocument/2006/relationships/tags" Target="../tags/tag127.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image" Target="../media/image14.png"/><Relationship Id="rId1" Type="http://schemas.openxmlformats.org/officeDocument/2006/relationships/tags" Target="../tags/tag131.xml"/></Relationships>
</file>

<file path=ppt/slides/_rels/slide12.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tags" Target="../tags/tag139.xml"/><Relationship Id="rId7" Type="http://schemas.openxmlformats.org/officeDocument/2006/relationships/tags" Target="../tags/tag138.xml"/><Relationship Id="rId6" Type="http://schemas.openxmlformats.org/officeDocument/2006/relationships/image" Target="../media/image3.png"/><Relationship Id="rId5" Type="http://schemas.openxmlformats.org/officeDocument/2006/relationships/tags" Target="../tags/tag137.xml"/><Relationship Id="rId4" Type="http://schemas.openxmlformats.org/officeDocument/2006/relationships/image" Target="../media/image7.png"/><Relationship Id="rId3" Type="http://schemas.openxmlformats.org/officeDocument/2006/relationships/tags" Target="../tags/tag136.xml"/><Relationship Id="rId2" Type="http://schemas.openxmlformats.org/officeDocument/2006/relationships/image" Target="../media/image1.png"/><Relationship Id="rId13" Type="http://schemas.openxmlformats.org/officeDocument/2006/relationships/slideLayout" Target="../slideLayouts/slideLayout1.xml"/><Relationship Id="rId12" Type="http://schemas.openxmlformats.org/officeDocument/2006/relationships/tags" Target="../tags/tag142.xml"/><Relationship Id="rId11" Type="http://schemas.openxmlformats.org/officeDocument/2006/relationships/tags" Target="../tags/tag141.xml"/><Relationship Id="rId10" Type="http://schemas.openxmlformats.org/officeDocument/2006/relationships/tags" Target="../tags/tag140.xml"/><Relationship Id="rId1" Type="http://schemas.openxmlformats.org/officeDocument/2006/relationships/tags" Target="../tags/tag135.xml"/></Relationships>
</file>

<file path=ppt/slides/_rels/slide13.xml.rels><?xml version="1.0" encoding="UTF-8" standalone="yes"?>
<Relationships xmlns="http://schemas.openxmlformats.org/package/2006/relationships"><Relationship Id="rId9" Type="http://schemas.openxmlformats.org/officeDocument/2006/relationships/tags" Target="../tags/tag147.xml"/><Relationship Id="rId8" Type="http://schemas.openxmlformats.org/officeDocument/2006/relationships/image" Target="../media/image3.png"/><Relationship Id="rId7" Type="http://schemas.openxmlformats.org/officeDocument/2006/relationships/tags" Target="../tags/tag146.xml"/><Relationship Id="rId6" Type="http://schemas.openxmlformats.org/officeDocument/2006/relationships/image" Target="../media/image7.png"/><Relationship Id="rId5" Type="http://schemas.openxmlformats.org/officeDocument/2006/relationships/tags" Target="../tags/tag145.xml"/><Relationship Id="rId4" Type="http://schemas.openxmlformats.org/officeDocument/2006/relationships/image" Target="../media/image2.png"/><Relationship Id="rId3" Type="http://schemas.openxmlformats.org/officeDocument/2006/relationships/tags" Target="../tags/tag144.xml"/><Relationship Id="rId2" Type="http://schemas.openxmlformats.org/officeDocument/2006/relationships/image" Target="../media/image1.png"/><Relationship Id="rId18" Type="http://schemas.openxmlformats.org/officeDocument/2006/relationships/slideLayout" Target="../slideLayouts/slideLayout1.xml"/><Relationship Id="rId17" Type="http://schemas.openxmlformats.org/officeDocument/2006/relationships/tags" Target="../tags/tag151.xml"/><Relationship Id="rId16" Type="http://schemas.microsoft.com/office/2007/relationships/hdphoto" Target="../media/image10.wdp"/><Relationship Id="rId15" Type="http://schemas.openxmlformats.org/officeDocument/2006/relationships/image" Target="../media/image9.png"/><Relationship Id="rId14" Type="http://schemas.openxmlformats.org/officeDocument/2006/relationships/image" Target="../media/image25.png"/><Relationship Id="rId13" Type="http://schemas.openxmlformats.org/officeDocument/2006/relationships/tags" Target="../tags/tag150.xml"/><Relationship Id="rId12" Type="http://schemas.openxmlformats.org/officeDocument/2006/relationships/tags" Target="../tags/tag149.xml"/><Relationship Id="rId11" Type="http://schemas.openxmlformats.org/officeDocument/2006/relationships/image" Target="../media/image13.png"/><Relationship Id="rId10" Type="http://schemas.openxmlformats.org/officeDocument/2006/relationships/tags" Target="../tags/tag148.xml"/><Relationship Id="rId1" Type="http://schemas.openxmlformats.org/officeDocument/2006/relationships/tags" Target="../tags/tag143.xml"/></Relationships>
</file>

<file path=ppt/slides/_rels/slide14.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156.xml"/><Relationship Id="rId7" Type="http://schemas.openxmlformats.org/officeDocument/2006/relationships/image" Target="../media/image7.png"/><Relationship Id="rId6" Type="http://schemas.openxmlformats.org/officeDocument/2006/relationships/tags" Target="../tags/tag155.xml"/><Relationship Id="rId5" Type="http://schemas.openxmlformats.org/officeDocument/2006/relationships/image" Target="../media/image2.png"/><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image" Target="../media/image1.png"/><Relationship Id="rId14" Type="http://schemas.openxmlformats.org/officeDocument/2006/relationships/slideLayout" Target="../slideLayouts/slideLayout1.xml"/><Relationship Id="rId13" Type="http://schemas.openxmlformats.org/officeDocument/2006/relationships/tags" Target="../tags/tag158.xml"/><Relationship Id="rId12" Type="http://schemas.microsoft.com/office/2007/relationships/hdphoto" Target="../media/image10.wdp"/><Relationship Id="rId11" Type="http://schemas.openxmlformats.org/officeDocument/2006/relationships/image" Target="../media/image9.png"/><Relationship Id="rId10" Type="http://schemas.openxmlformats.org/officeDocument/2006/relationships/tags" Target="../tags/tag157.xml"/><Relationship Id="rId1" Type="http://schemas.openxmlformats.org/officeDocument/2006/relationships/tags" Target="../tags/tag152.xml"/></Relationships>
</file>

<file path=ppt/slides/_rels/slide2.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image" Target="../media/image3.png"/><Relationship Id="rId7" Type="http://schemas.openxmlformats.org/officeDocument/2006/relationships/tags" Target="../tags/tag40.xml"/><Relationship Id="rId6" Type="http://schemas.openxmlformats.org/officeDocument/2006/relationships/image" Target="../media/image7.png"/><Relationship Id="rId55" Type="http://schemas.openxmlformats.org/officeDocument/2006/relationships/slideLayout" Target="../slideLayouts/slideLayout1.xml"/><Relationship Id="rId54" Type="http://schemas.openxmlformats.org/officeDocument/2006/relationships/tags" Target="../tags/tag85.xml"/><Relationship Id="rId53" Type="http://schemas.openxmlformats.org/officeDocument/2006/relationships/tags" Target="../tags/tag84.xml"/><Relationship Id="rId52" Type="http://schemas.openxmlformats.org/officeDocument/2006/relationships/tags" Target="../tags/tag83.xml"/><Relationship Id="rId51" Type="http://schemas.openxmlformats.org/officeDocument/2006/relationships/tags" Target="../tags/tag82.xml"/><Relationship Id="rId50" Type="http://schemas.openxmlformats.org/officeDocument/2006/relationships/tags" Target="../tags/tag81.xml"/><Relationship Id="rId5" Type="http://schemas.openxmlformats.org/officeDocument/2006/relationships/tags" Target="../tags/tag39.xml"/><Relationship Id="rId49" Type="http://schemas.openxmlformats.org/officeDocument/2006/relationships/tags" Target="../tags/tag80.xml"/><Relationship Id="rId48" Type="http://schemas.openxmlformats.org/officeDocument/2006/relationships/tags" Target="../tags/tag79.xml"/><Relationship Id="rId47" Type="http://schemas.openxmlformats.org/officeDocument/2006/relationships/tags" Target="../tags/tag78.xml"/><Relationship Id="rId46" Type="http://schemas.openxmlformats.org/officeDocument/2006/relationships/tags" Target="../tags/tag77.xml"/><Relationship Id="rId45" Type="http://schemas.openxmlformats.org/officeDocument/2006/relationships/tags" Target="../tags/tag76.xml"/><Relationship Id="rId44" Type="http://schemas.openxmlformats.org/officeDocument/2006/relationships/tags" Target="../tags/tag75.xml"/><Relationship Id="rId43" Type="http://schemas.openxmlformats.org/officeDocument/2006/relationships/tags" Target="../tags/tag74.xml"/><Relationship Id="rId42" Type="http://schemas.openxmlformats.org/officeDocument/2006/relationships/tags" Target="../tags/tag73.xml"/><Relationship Id="rId41" Type="http://schemas.openxmlformats.org/officeDocument/2006/relationships/tags" Target="../tags/tag72.xml"/><Relationship Id="rId40" Type="http://schemas.openxmlformats.org/officeDocument/2006/relationships/tags" Target="../tags/tag71.xml"/><Relationship Id="rId4" Type="http://schemas.openxmlformats.org/officeDocument/2006/relationships/image" Target="../media/image6.png"/><Relationship Id="rId39" Type="http://schemas.openxmlformats.org/officeDocument/2006/relationships/tags" Target="../tags/tag70.xml"/><Relationship Id="rId38" Type="http://schemas.openxmlformats.org/officeDocument/2006/relationships/tags" Target="../tags/tag69.xml"/><Relationship Id="rId37" Type="http://schemas.openxmlformats.org/officeDocument/2006/relationships/image" Target="../media/image12.png"/><Relationship Id="rId36" Type="http://schemas.openxmlformats.org/officeDocument/2006/relationships/tags" Target="../tags/tag68.xml"/><Relationship Id="rId35" Type="http://schemas.openxmlformats.org/officeDocument/2006/relationships/tags" Target="../tags/tag67.xml"/><Relationship Id="rId34" Type="http://schemas.openxmlformats.org/officeDocument/2006/relationships/tags" Target="../tags/tag66.xml"/><Relationship Id="rId33" Type="http://schemas.openxmlformats.org/officeDocument/2006/relationships/tags" Target="../tags/tag65.xml"/><Relationship Id="rId32" Type="http://schemas.openxmlformats.org/officeDocument/2006/relationships/tags" Target="../tags/tag64.xml"/><Relationship Id="rId31" Type="http://schemas.openxmlformats.org/officeDocument/2006/relationships/tags" Target="../tags/tag63.xml"/><Relationship Id="rId30" Type="http://schemas.openxmlformats.org/officeDocument/2006/relationships/tags" Target="../tags/tag62.xml"/><Relationship Id="rId3" Type="http://schemas.openxmlformats.org/officeDocument/2006/relationships/tags" Target="../tags/tag38.xml"/><Relationship Id="rId29" Type="http://schemas.openxmlformats.org/officeDocument/2006/relationships/tags" Target="../tags/tag61.xml"/><Relationship Id="rId28" Type="http://schemas.openxmlformats.org/officeDocument/2006/relationships/tags" Target="../tags/tag60.xml"/><Relationship Id="rId27" Type="http://schemas.openxmlformats.org/officeDocument/2006/relationships/tags" Target="../tags/tag59.xml"/><Relationship Id="rId26" Type="http://schemas.openxmlformats.org/officeDocument/2006/relationships/tags" Target="../tags/tag58.xml"/><Relationship Id="rId25" Type="http://schemas.openxmlformats.org/officeDocument/2006/relationships/tags" Target="../tags/tag57.xml"/><Relationship Id="rId24" Type="http://schemas.openxmlformats.org/officeDocument/2006/relationships/tags" Target="../tags/tag56.xml"/><Relationship Id="rId23" Type="http://schemas.openxmlformats.org/officeDocument/2006/relationships/tags" Target="../tags/tag55.xml"/><Relationship Id="rId22" Type="http://schemas.openxmlformats.org/officeDocument/2006/relationships/tags" Target="../tags/tag54.xml"/><Relationship Id="rId21" Type="http://schemas.openxmlformats.org/officeDocument/2006/relationships/tags" Target="../tags/tag53.xml"/><Relationship Id="rId20" Type="http://schemas.openxmlformats.org/officeDocument/2006/relationships/tags" Target="../tags/tag52.xml"/><Relationship Id="rId2" Type="http://schemas.openxmlformats.org/officeDocument/2006/relationships/image" Target="../media/image1.png"/><Relationship Id="rId19" Type="http://schemas.openxmlformats.org/officeDocument/2006/relationships/tags" Target="../tags/tag51.xml"/><Relationship Id="rId18" Type="http://schemas.openxmlformats.org/officeDocument/2006/relationships/tags" Target="../tags/tag50.xml"/><Relationship Id="rId17" Type="http://schemas.openxmlformats.org/officeDocument/2006/relationships/tags" Target="../tags/tag49.xml"/><Relationship Id="rId16" Type="http://schemas.openxmlformats.org/officeDocument/2006/relationships/tags" Target="../tags/tag48.xml"/><Relationship Id="rId15" Type="http://schemas.openxmlformats.org/officeDocument/2006/relationships/tags" Target="../tags/tag47.xml"/><Relationship Id="rId14" Type="http://schemas.openxmlformats.org/officeDocument/2006/relationships/tags" Target="../tags/tag46.xml"/><Relationship Id="rId13" Type="http://schemas.openxmlformats.org/officeDocument/2006/relationships/tags" Target="../tags/tag45.xml"/><Relationship Id="rId12" Type="http://schemas.openxmlformats.org/officeDocument/2006/relationships/tags" Target="../tags/tag44.xml"/><Relationship Id="rId11" Type="http://schemas.openxmlformats.org/officeDocument/2006/relationships/tags" Target="../tags/tag43.xml"/><Relationship Id="rId10" Type="http://schemas.openxmlformats.org/officeDocument/2006/relationships/tags" Target="../tags/tag42.xml"/><Relationship Id="rId1" Type="http://schemas.openxmlformats.org/officeDocument/2006/relationships/tags" Target="../tags/tag37.xml"/></Relationships>
</file>

<file path=ppt/slides/_rels/slide3.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image" Target="../media/image3.png"/><Relationship Id="rId7" Type="http://schemas.openxmlformats.org/officeDocument/2006/relationships/tags" Target="../tags/tag89.xml"/><Relationship Id="rId6" Type="http://schemas.openxmlformats.org/officeDocument/2006/relationships/image" Target="../media/image7.png"/><Relationship Id="rId5" Type="http://schemas.openxmlformats.org/officeDocument/2006/relationships/tags" Target="../tags/tag88.xml"/><Relationship Id="rId4" Type="http://schemas.openxmlformats.org/officeDocument/2006/relationships/image" Target="../media/image2.png"/><Relationship Id="rId3" Type="http://schemas.openxmlformats.org/officeDocument/2006/relationships/tags" Target="../tags/tag87.xml"/><Relationship Id="rId2" Type="http://schemas.openxmlformats.org/officeDocument/2006/relationships/image" Target="../media/image1.png"/><Relationship Id="rId17" Type="http://schemas.openxmlformats.org/officeDocument/2006/relationships/slideLayout" Target="../slideLayouts/slideLayout1.xml"/><Relationship Id="rId16" Type="http://schemas.openxmlformats.org/officeDocument/2006/relationships/tags" Target="../tags/tag94.xml"/><Relationship Id="rId15" Type="http://schemas.microsoft.com/office/2007/relationships/hdphoto" Target="../media/image10.wdp"/><Relationship Id="rId14" Type="http://schemas.openxmlformats.org/officeDocument/2006/relationships/image" Target="../media/image9.png"/><Relationship Id="rId13" Type="http://schemas.openxmlformats.org/officeDocument/2006/relationships/tags" Target="../tags/tag93.xml"/><Relationship Id="rId12" Type="http://schemas.openxmlformats.org/officeDocument/2006/relationships/tags" Target="../tags/tag92.xml"/><Relationship Id="rId11" Type="http://schemas.openxmlformats.org/officeDocument/2006/relationships/image" Target="../media/image13.png"/><Relationship Id="rId10" Type="http://schemas.openxmlformats.org/officeDocument/2006/relationships/tags" Target="../tags/tag91.xml"/><Relationship Id="rId1" Type="http://schemas.openxmlformats.org/officeDocument/2006/relationships/tags" Target="../tags/tag86.xml"/></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98.xml"/><Relationship Id="rId5" Type="http://schemas.openxmlformats.org/officeDocument/2006/relationships/image" Target="../media/image15.png"/><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image" Target="../media/image14.png"/><Relationship Id="rId1" Type="http://schemas.openxmlformats.org/officeDocument/2006/relationships/tags" Target="../tags/tag95.xml"/></Relationships>
</file>

<file path=ppt/slides/_rels/slide5.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tags" Target="../tags/tag103.xml"/><Relationship Id="rId7" Type="http://schemas.openxmlformats.org/officeDocument/2006/relationships/tags" Target="../tags/tag102.xml"/><Relationship Id="rId6" Type="http://schemas.openxmlformats.org/officeDocument/2006/relationships/image" Target="../media/image3.png"/><Relationship Id="rId5" Type="http://schemas.openxmlformats.org/officeDocument/2006/relationships/tags" Target="../tags/tag101.xml"/><Relationship Id="rId4" Type="http://schemas.openxmlformats.org/officeDocument/2006/relationships/image" Target="../media/image7.png"/><Relationship Id="rId3" Type="http://schemas.openxmlformats.org/officeDocument/2006/relationships/tags" Target="../tags/tag100.xml"/><Relationship Id="rId2" Type="http://schemas.openxmlformats.org/officeDocument/2006/relationships/image" Target="../media/image1.png"/><Relationship Id="rId13" Type="http://schemas.openxmlformats.org/officeDocument/2006/relationships/slideLayout" Target="../slideLayouts/slideLayout1.xml"/><Relationship Id="rId12" Type="http://schemas.openxmlformats.org/officeDocument/2006/relationships/tags" Target="../tags/tag106.xml"/><Relationship Id="rId11" Type="http://schemas.openxmlformats.org/officeDocument/2006/relationships/tags" Target="../tags/tag105.xml"/><Relationship Id="rId10" Type="http://schemas.openxmlformats.org/officeDocument/2006/relationships/tags" Target="../tags/tag104.xml"/><Relationship Id="rId1" Type="http://schemas.openxmlformats.org/officeDocument/2006/relationships/tags" Target="../tags/tag99.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10.xml"/><Relationship Id="rId5" Type="http://schemas.openxmlformats.org/officeDocument/2006/relationships/image" Target="../media/image16.png"/><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image" Target="../media/image14.png"/><Relationship Id="rId1" Type="http://schemas.openxmlformats.org/officeDocument/2006/relationships/tags" Target="../tags/tag107.xml"/></Relationships>
</file>

<file path=ppt/slides/_rels/slide7.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image" Target="../media/image3.png"/><Relationship Id="rId5" Type="http://schemas.openxmlformats.org/officeDocument/2006/relationships/tags" Target="../tags/tag113.xml"/><Relationship Id="rId4" Type="http://schemas.openxmlformats.org/officeDocument/2006/relationships/image" Target="../media/image7.png"/><Relationship Id="rId3" Type="http://schemas.openxmlformats.org/officeDocument/2006/relationships/tags" Target="../tags/tag112.xml"/><Relationship Id="rId2" Type="http://schemas.openxmlformats.org/officeDocument/2006/relationships/image" Target="../media/image1.png"/><Relationship Id="rId17" Type="http://schemas.openxmlformats.org/officeDocument/2006/relationships/slideLayout" Target="../slideLayouts/slideLayout1.xml"/><Relationship Id="rId16" Type="http://schemas.openxmlformats.org/officeDocument/2006/relationships/tags" Target="../tags/tag118.xml"/><Relationship Id="rId15" Type="http://schemas.microsoft.com/office/2007/relationships/hdphoto" Target="../media/image18.wdp"/><Relationship Id="rId14" Type="http://schemas.openxmlformats.org/officeDocument/2006/relationships/image" Target="../media/image17.png"/><Relationship Id="rId13" Type="http://schemas.microsoft.com/office/2007/relationships/hdphoto" Target="../media/image10.wdp"/><Relationship Id="rId12" Type="http://schemas.openxmlformats.org/officeDocument/2006/relationships/image" Target="../media/image9.png"/><Relationship Id="rId11" Type="http://schemas.openxmlformats.org/officeDocument/2006/relationships/tags" Target="../tags/tag117.xml"/><Relationship Id="rId10" Type="http://schemas.openxmlformats.org/officeDocument/2006/relationships/tags" Target="../tags/tag116.xml"/><Relationship Id="rId1" Type="http://schemas.openxmlformats.org/officeDocument/2006/relationships/tags" Target="../tags/tag111.xml"/></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122.xml"/><Relationship Id="rId7" Type="http://schemas.openxmlformats.org/officeDocument/2006/relationships/image" Target="../media/image21.png"/><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tags" Target="../tags/tag121.xml"/><Relationship Id="rId3" Type="http://schemas.openxmlformats.org/officeDocument/2006/relationships/tags" Target="../tags/tag120.xml"/><Relationship Id="rId2" Type="http://schemas.openxmlformats.org/officeDocument/2006/relationships/image" Target="../media/image14.png"/><Relationship Id="rId1" Type="http://schemas.openxmlformats.org/officeDocument/2006/relationships/tags" Target="../tags/tag119.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126.xml"/><Relationship Id="rId7" Type="http://schemas.openxmlformats.org/officeDocument/2006/relationships/tags" Target="../tags/tag125.xml"/><Relationship Id="rId6" Type="http://schemas.openxmlformats.org/officeDocument/2006/relationships/tags" Target="../tags/tag124.xml"/><Relationship Id="rId5" Type="http://schemas.openxmlformats.org/officeDocument/2006/relationships/image" Target="../media/image22.png"/><Relationship Id="rId4" Type="http://schemas.openxmlformats.org/officeDocument/2006/relationships/image" Target="../media/image20.svg"/><Relationship Id="rId3"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tags" Target="../tags/tag1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nvPicPr>
        <p:blipFill>
          <a:blip r:embed="rId1" cstate="email"/>
          <a:srcRect/>
          <a:stretch>
            <a:fillRect/>
          </a:stretch>
        </p:blipFill>
        <p:spPr>
          <a:xfrm>
            <a:off x="0" y="2"/>
            <a:ext cx="12192000" cy="6095365"/>
          </a:xfrm>
          <a:prstGeom prst="rect">
            <a:avLst/>
          </a:prstGeom>
        </p:spPr>
      </p:pic>
      <p:grpSp>
        <p:nvGrpSpPr>
          <p:cNvPr id="24" name="图形"/>
          <p:cNvGrpSpPr/>
          <p:nvPr/>
        </p:nvGrpSpPr>
        <p:grpSpPr>
          <a:xfrm>
            <a:off x="439421" y="370842"/>
            <a:ext cx="819785" cy="315595"/>
            <a:chOff x="692" y="584"/>
            <a:chExt cx="1291" cy="497"/>
          </a:xfrm>
        </p:grpSpPr>
        <p:sp>
          <p:nvSpPr>
            <p:cNvPr id="19" name="图形"/>
            <p:cNvSpPr/>
            <p:nvPr>
              <p:custDataLst>
                <p:tags r:id="rId2"/>
              </p:custDataLst>
            </p:nvPr>
          </p:nvSpPr>
          <p:spPr>
            <a:xfrm>
              <a:off x="692" y="584"/>
              <a:ext cx="497" cy="497"/>
            </a:xfrm>
            <a:prstGeom prst="ellipse">
              <a:avLst/>
            </a:prstGeom>
            <a:gradFill>
              <a:gsLst>
                <a:gs pos="0">
                  <a:srgbClr val="31C3F3"/>
                </a:gs>
                <a:gs pos="100000">
                  <a:srgbClr val="22B9FE"/>
                </a:gs>
              </a:gsLst>
              <a:lin ang="2700000" scaled="0"/>
            </a:gra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gradFill>
                  <a:gsLst>
                    <a:gs pos="0">
                      <a:srgbClr val="FDF4D2"/>
                    </a:gs>
                    <a:gs pos="100000">
                      <a:srgbClr val="F0E2BA"/>
                    </a:gs>
                  </a:gsLst>
                  <a:lin ang="54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1" name="图形"/>
            <p:cNvSpPr/>
            <p:nvPr>
              <p:custDataLst>
                <p:tags r:id="rId3"/>
              </p:custDataLst>
            </p:nvPr>
          </p:nvSpPr>
          <p:spPr>
            <a:xfrm>
              <a:off x="1089" y="584"/>
              <a:ext cx="497" cy="497"/>
            </a:xfrm>
            <a:prstGeom prst="ellipse">
              <a:avLst/>
            </a:prstGeom>
            <a:gradFill>
              <a:gsLst>
                <a:gs pos="0">
                  <a:srgbClr val="F6CB39"/>
                </a:gs>
                <a:gs pos="100000">
                  <a:schemeClr val="accent4"/>
                </a:gs>
              </a:gsLst>
              <a:lin ang="2700000" scaled="0"/>
            </a:gra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gradFill>
                  <a:gsLst>
                    <a:gs pos="0">
                      <a:srgbClr val="FDF4D2"/>
                    </a:gs>
                    <a:gs pos="100000">
                      <a:srgbClr val="F0E2BA"/>
                    </a:gs>
                  </a:gsLst>
                  <a:lin ang="54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2" name="图形"/>
            <p:cNvSpPr/>
            <p:nvPr>
              <p:custDataLst>
                <p:tags r:id="rId4"/>
              </p:custDataLst>
            </p:nvPr>
          </p:nvSpPr>
          <p:spPr>
            <a:xfrm>
              <a:off x="1486" y="584"/>
              <a:ext cx="497" cy="497"/>
            </a:xfrm>
            <a:prstGeom prst="ellipse">
              <a:avLst/>
            </a:prstGeom>
            <a:gradFill>
              <a:gsLst>
                <a:gs pos="0">
                  <a:srgbClr val="31C3F3"/>
                </a:gs>
                <a:gs pos="100000">
                  <a:srgbClr val="22B9FE"/>
                </a:gs>
              </a:gsLst>
              <a:lin ang="2700000" scaled="0"/>
            </a:gra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gradFill>
                  <a:gsLst>
                    <a:gs pos="0">
                      <a:srgbClr val="FDF4D2"/>
                    </a:gs>
                    <a:gs pos="100000">
                      <a:srgbClr val="F0E2BA"/>
                    </a:gs>
                  </a:gsLst>
                  <a:lin ang="54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grpSp>
      <p:pic>
        <p:nvPicPr>
          <p:cNvPr id="3" name="图形" descr="643bea698bdff679"/>
          <p:cNvPicPr>
            <a:picLocks noChangeAspect="1"/>
          </p:cNvPicPr>
          <p:nvPr/>
        </p:nvPicPr>
        <p:blipFill>
          <a:blip r:embed="rId5" cstate="email"/>
          <a:stretch>
            <a:fillRect/>
          </a:stretch>
        </p:blipFill>
        <p:spPr>
          <a:xfrm>
            <a:off x="0" y="776605"/>
            <a:ext cx="12192000" cy="6096000"/>
          </a:xfrm>
          <a:prstGeom prst="rect">
            <a:avLst/>
          </a:prstGeom>
        </p:spPr>
      </p:pic>
      <p:pic>
        <p:nvPicPr>
          <p:cNvPr id="25" name="图形" descr="63e64362e634d"/>
          <p:cNvPicPr>
            <a:picLocks noChangeAspect="1"/>
          </p:cNvPicPr>
          <p:nvPr/>
        </p:nvPicPr>
        <p:blipFill>
          <a:blip r:embed="rId6" cstate="email"/>
          <a:srcRect/>
          <a:stretch>
            <a:fillRect/>
          </a:stretch>
        </p:blipFill>
        <p:spPr>
          <a:xfrm>
            <a:off x="10953750" y="0"/>
            <a:ext cx="971551" cy="1031875"/>
          </a:xfrm>
          <a:prstGeom prst="rect">
            <a:avLst/>
          </a:prstGeom>
        </p:spPr>
      </p:pic>
      <p:pic>
        <p:nvPicPr>
          <p:cNvPr id="26" name="图形" descr="63e64362e634d"/>
          <p:cNvPicPr>
            <a:picLocks noChangeAspect="1"/>
          </p:cNvPicPr>
          <p:nvPr>
            <p:custDataLst>
              <p:tags r:id="rId7"/>
            </p:custDataLst>
          </p:nvPr>
        </p:nvPicPr>
        <p:blipFill>
          <a:blip r:embed="rId8" cstate="email"/>
          <a:srcRect/>
          <a:stretch>
            <a:fillRect/>
          </a:stretch>
        </p:blipFill>
        <p:spPr>
          <a:xfrm>
            <a:off x="113031" y="5118100"/>
            <a:ext cx="1482725" cy="1548130"/>
          </a:xfrm>
          <a:prstGeom prst="rect">
            <a:avLst/>
          </a:prstGeom>
        </p:spPr>
      </p:pic>
      <p:pic>
        <p:nvPicPr>
          <p:cNvPr id="27" name="图形" descr="63e64362e634d"/>
          <p:cNvPicPr>
            <a:picLocks noChangeAspect="1"/>
          </p:cNvPicPr>
          <p:nvPr>
            <p:custDataLst>
              <p:tags r:id="rId9"/>
            </p:custDataLst>
          </p:nvPr>
        </p:nvPicPr>
        <p:blipFill>
          <a:blip r:embed="rId10" cstate="email"/>
          <a:srcRect/>
          <a:stretch>
            <a:fillRect/>
          </a:stretch>
        </p:blipFill>
        <p:spPr>
          <a:xfrm>
            <a:off x="7363460" y="4337050"/>
            <a:ext cx="1289685" cy="885190"/>
          </a:xfrm>
          <a:prstGeom prst="rect">
            <a:avLst/>
          </a:prstGeom>
        </p:spPr>
      </p:pic>
      <p:sp>
        <p:nvSpPr>
          <p:cNvPr id="5" name="文本框 4"/>
          <p:cNvSpPr txBox="1"/>
          <p:nvPr/>
        </p:nvSpPr>
        <p:spPr>
          <a:xfrm>
            <a:off x="970915" y="1549400"/>
            <a:ext cx="8768080" cy="1229995"/>
          </a:xfrm>
          <a:prstGeom prst="rect">
            <a:avLst/>
          </a:prstGeom>
          <a:noFill/>
          <a:ln w="9525">
            <a:noFill/>
          </a:ln>
        </p:spPr>
        <p:txBody>
          <a:bodyPr wrap="square">
            <a:spAutoFit/>
          </a:bodyPr>
          <a:p>
            <a:pPr indent="0" algn="ctr"/>
            <a:endParaRPr lang="zh-CN" sz="2000" b="0">
              <a:ln w="22225">
                <a:solidFill>
                  <a:schemeClr val="accent2"/>
                </a:solidFill>
                <a:prstDash val="solid"/>
              </a:ln>
              <a:solidFill>
                <a:schemeClr val="accent2">
                  <a:lumMod val="40000"/>
                  <a:lumOff val="60000"/>
                </a:schemeClr>
              </a:solidFill>
              <a:effectLst/>
              <a:latin typeface="华文彩云" panose="02010800040101010101" charset="-122"/>
              <a:ea typeface="华文彩云" panose="02010800040101010101" charset="-122"/>
              <a:cs typeface="华文彩云" panose="02010800040101010101" charset="-122"/>
            </a:endParaRPr>
          </a:p>
          <a:p>
            <a:pPr indent="0" algn="ctr"/>
            <a:r>
              <a:rPr lang="zh-CN" sz="5400" b="0">
                <a:ln w="22225">
                  <a:solidFill>
                    <a:schemeClr val="accent2"/>
                  </a:solidFill>
                  <a:prstDash val="solid"/>
                </a:ln>
                <a:solidFill>
                  <a:schemeClr val="accent2">
                    <a:lumMod val="40000"/>
                    <a:lumOff val="60000"/>
                  </a:schemeClr>
                </a:solidFill>
                <a:effectLst/>
                <a:latin typeface="华文彩云" panose="02010800040101010101" charset="-122"/>
                <a:ea typeface="华文彩云" panose="02010800040101010101" charset="-122"/>
                <a:cs typeface="华文彩云" panose="02010800040101010101" charset="-122"/>
              </a:rPr>
              <a:t>任务四</a:t>
            </a:r>
            <a:r>
              <a:rPr lang="en-US" altLang="zh-CN" sz="5400" b="0">
                <a:ln w="22225">
                  <a:solidFill>
                    <a:schemeClr val="accent2"/>
                  </a:solidFill>
                  <a:prstDash val="solid"/>
                </a:ln>
                <a:solidFill>
                  <a:schemeClr val="accent2">
                    <a:lumMod val="40000"/>
                    <a:lumOff val="60000"/>
                  </a:schemeClr>
                </a:solidFill>
                <a:effectLst/>
                <a:latin typeface="华文彩云" panose="02010800040101010101" charset="-122"/>
                <a:ea typeface="华文彩云" panose="02010800040101010101" charset="-122"/>
                <a:cs typeface="华文彩云" panose="02010800040101010101" charset="-122"/>
              </a:rPr>
              <a:t> </a:t>
            </a:r>
            <a:r>
              <a:rPr lang="en-US" sz="5400" b="0">
                <a:ln w="22225">
                  <a:solidFill>
                    <a:schemeClr val="accent2"/>
                  </a:solidFill>
                  <a:prstDash val="solid"/>
                </a:ln>
                <a:solidFill>
                  <a:schemeClr val="accent2">
                    <a:lumMod val="40000"/>
                    <a:lumOff val="60000"/>
                  </a:schemeClr>
                </a:solidFill>
                <a:effectLst/>
                <a:latin typeface="华文彩云" panose="02010800040101010101" charset="-122"/>
                <a:ea typeface="华文彩云" panose="02010800040101010101" charset="-122"/>
                <a:cs typeface="华文彩云" panose="02010800040101010101" charset="-122"/>
              </a:rPr>
              <a:t> </a:t>
            </a:r>
            <a:r>
              <a:rPr lang="zh-CN" altLang="en-US" sz="5400" b="0">
                <a:ln w="22225">
                  <a:solidFill>
                    <a:schemeClr val="accent2"/>
                  </a:solidFill>
                  <a:prstDash val="solid"/>
                </a:ln>
                <a:solidFill>
                  <a:schemeClr val="accent2">
                    <a:lumMod val="40000"/>
                    <a:lumOff val="60000"/>
                  </a:schemeClr>
                </a:solidFill>
                <a:effectLst/>
                <a:latin typeface="华文彩云" panose="02010800040101010101" charset="-122"/>
                <a:ea typeface="华文彩云" panose="02010800040101010101" charset="-122"/>
                <a:cs typeface="华文彩云" panose="02010800040101010101" charset="-122"/>
              </a:rPr>
              <a:t>应对智能</a:t>
            </a:r>
            <a:r>
              <a:rPr lang="zh-CN" altLang="en-US" sz="5400" b="0">
                <a:ln w="22225">
                  <a:solidFill>
                    <a:schemeClr val="accent2"/>
                  </a:solidFill>
                  <a:prstDash val="solid"/>
                </a:ln>
                <a:solidFill>
                  <a:schemeClr val="accent2">
                    <a:lumMod val="40000"/>
                    <a:lumOff val="60000"/>
                  </a:schemeClr>
                </a:solidFill>
                <a:effectLst/>
                <a:latin typeface="华文彩云" panose="02010800040101010101" charset="-122"/>
                <a:ea typeface="华文彩云" panose="02010800040101010101" charset="-122"/>
                <a:cs typeface="华文彩云" panose="02010800040101010101" charset="-122"/>
              </a:rPr>
              <a:t>新挑战</a:t>
            </a:r>
            <a:endParaRPr lang="zh-CN" altLang="en-US" sz="5400" b="0">
              <a:ln w="22225">
                <a:solidFill>
                  <a:schemeClr val="accent2"/>
                </a:solidFill>
                <a:prstDash val="solid"/>
              </a:ln>
              <a:solidFill>
                <a:schemeClr val="accent2">
                  <a:lumMod val="40000"/>
                  <a:lumOff val="60000"/>
                </a:schemeClr>
              </a:solidFill>
              <a:effectLst/>
              <a:latin typeface="华文彩云" panose="02010800040101010101" charset="-122"/>
              <a:ea typeface="华文彩云" panose="02010800040101010101" charset="-122"/>
              <a:cs typeface="华文彩云" panose="02010800040101010101" charset="-122"/>
            </a:endParaRPr>
          </a:p>
        </p:txBody>
      </p:sp>
      <p:sp>
        <p:nvSpPr>
          <p:cNvPr id="8" name="图形"/>
          <p:cNvSpPr txBox="1"/>
          <p:nvPr>
            <p:custDataLst>
              <p:tags r:id="rId11"/>
            </p:custDataLst>
          </p:nvPr>
        </p:nvSpPr>
        <p:spPr>
          <a:xfrm>
            <a:off x="1447800" y="370840"/>
            <a:ext cx="4302125" cy="433705"/>
          </a:xfrm>
          <a:prstGeom prst="rect">
            <a:avLst/>
          </a:prstGeom>
          <a:ln>
            <a:noFill/>
          </a:ln>
        </p:spPr>
        <p:style>
          <a:lnRef idx="3">
            <a:schemeClr val="accent1"/>
          </a:lnRef>
          <a:fillRef idx="0">
            <a:srgbClr val="FFFFFF"/>
          </a:fillRef>
          <a:effectRef idx="0">
            <a:srgbClr val="FFFFFF"/>
          </a:effectRef>
          <a:fontRef idx="minor">
            <a:schemeClr val="tx1"/>
          </a:fontRef>
        </p:style>
        <p:txBody>
          <a:bodyPr wrap="square" rtlCol="0" anchor="t">
            <a:noAutofit/>
          </a:bodyPr>
          <a:p>
            <a:pPr algn="just"/>
            <a:r>
              <a:rPr lang="zh-CN" altLang="en-US">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四年级下册</a:t>
            </a:r>
            <a:r>
              <a:rPr lang="en-US">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  </a:t>
            </a:r>
            <a:r>
              <a:rPr lang="zh-CN" altLang="en-US">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主题三</a:t>
            </a:r>
            <a:r>
              <a:rPr lang="en-US" altLang="zh-CN">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  </a:t>
            </a:r>
            <a:r>
              <a:rPr lang="zh-CN" altLang="en-US">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人工智能耀未来</a:t>
            </a:r>
            <a:r>
              <a:rPr>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 </a:t>
            </a:r>
            <a:endParaRPr>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endParaRPr>
          </a:p>
        </p:txBody>
      </p:sp>
      <p:pic>
        <p:nvPicPr>
          <p:cNvPr id="10" name="图片 9"/>
          <p:cNvPicPr>
            <a:picLocks noChangeAspect="1"/>
          </p:cNvPicPr>
          <p:nvPr/>
        </p:nvPicPr>
        <p:blipFill>
          <a:blip r:embed="rId12">
            <a:extLst>
              <a:ext uri="{BEBA8EAE-BF5A-486C-A8C5-ECC9F3942E4B}">
                <a14:imgProps xmlns:a14="http://schemas.microsoft.com/office/drawing/2010/main">
                  <a14:imgLayer r:embed="rId13">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flipH="1">
            <a:off x="7720965" y="1645920"/>
            <a:ext cx="4979670" cy="5226685"/>
          </a:xfrm>
          <a:prstGeom prst="rect">
            <a:avLst/>
          </a:prstGeom>
        </p:spPr>
      </p:pic>
      <p:pic>
        <p:nvPicPr>
          <p:cNvPr id="4" name="图片 3" descr="mmexport1737257251427"/>
          <p:cNvPicPr>
            <a:picLocks noChangeAspect="1"/>
          </p:cNvPicPr>
          <p:nvPr/>
        </p:nvPicPr>
        <p:blipFill>
          <a:blip r:embed="rId14"/>
          <a:stretch>
            <a:fillRect/>
          </a:stretch>
        </p:blipFill>
        <p:spPr>
          <a:xfrm>
            <a:off x="3229610" y="4467225"/>
            <a:ext cx="3963670" cy="537845"/>
          </a:xfrm>
          <a:prstGeom prst="rect">
            <a:avLst/>
          </a:prstGeom>
        </p:spPr>
      </p:pic>
    </p:spTree>
    <p:custDataLst>
      <p:tags r:id="rId1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形" descr="E:\006包图网\素材\024教育培训\q\649eafef985fd.png649eafef985fd"/>
          <p:cNvPicPr>
            <a:picLocks noChangeAspect="1"/>
          </p:cNvPicPr>
          <p:nvPr>
            <p:custDataLst>
              <p:tags r:id="rId1"/>
            </p:custDataLst>
          </p:nvPr>
        </p:nvPicPr>
        <p:blipFill>
          <a:blip r:embed="rId2" cstate="email"/>
          <a:srcRect/>
          <a:stretch>
            <a:fillRect/>
          </a:stretch>
        </p:blipFill>
        <p:spPr>
          <a:xfrm>
            <a:off x="325755" y="398780"/>
            <a:ext cx="1084580" cy="713740"/>
          </a:xfrm>
          <a:prstGeom prst="rect">
            <a:avLst/>
          </a:prstGeom>
        </p:spPr>
      </p:pic>
      <p:grpSp>
        <p:nvGrpSpPr>
          <p:cNvPr id="14" name="图形"/>
          <p:cNvGrpSpPr/>
          <p:nvPr/>
        </p:nvGrpSpPr>
        <p:grpSpPr>
          <a:xfrm>
            <a:off x="1410335" y="498475"/>
            <a:ext cx="4298950" cy="1137285"/>
            <a:chOff x="9792" y="2872"/>
            <a:chExt cx="3609" cy="1791"/>
          </a:xfrm>
        </p:grpSpPr>
        <p:sp>
          <p:nvSpPr>
            <p:cNvPr id="16" name="图形"/>
            <p:cNvSpPr/>
            <p:nvPr>
              <p:custDataLst>
                <p:tags r:id="rId3"/>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4"/>
              </p:custDataLst>
            </p:nvPr>
          </p:nvSpPr>
          <p:spPr>
            <a:xfrm>
              <a:off x="9905" y="2872"/>
              <a:ext cx="3481" cy="1791"/>
            </a:xfrm>
            <a:prstGeom prst="rect">
              <a:avLst/>
            </a:prstGeom>
            <a:noFill/>
          </p:spPr>
          <p:txBody>
            <a:bodyPr wrap="square" rtlCol="0" anchor="t">
              <a:spAutoFit/>
            </a:bodyPr>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活动四：议一</a:t>
              </a: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议</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
        <p:nvSpPr>
          <p:cNvPr id="3" name="图形"/>
          <p:cNvSpPr txBox="1"/>
          <p:nvPr/>
        </p:nvSpPr>
        <p:spPr>
          <a:xfrm>
            <a:off x="1579880" y="1271905"/>
            <a:ext cx="9559290" cy="1938020"/>
          </a:xfrm>
          <a:prstGeom prst="rect">
            <a:avLst/>
          </a:prstGeom>
          <a:noFill/>
        </p:spPr>
        <p:txBody>
          <a:bodyPr wrap="square" rtlCol="0" anchor="t">
            <a:spAutoFit/>
          </a:bodyPr>
          <a:p>
            <a:pPr indent="457200" algn="just" fontAlgn="auto">
              <a:lnSpc>
                <a:spcPct val="150000"/>
              </a:lnSpc>
              <a:buClrTx/>
              <a:buSzTx/>
              <a:buNone/>
            </a:pPr>
            <a:r>
              <a:rPr lang="zh-CN" altLang="en-US" sz="2000" b="1">
                <a:latin typeface="楷体" panose="02010609060101010101" charset="-122"/>
                <a:ea typeface="楷体" panose="02010609060101010101" charset="-122"/>
                <a:sym typeface="Times New Roman" panose="02020603050405020304"/>
              </a:rPr>
              <a:t>生成式人工智能在给我们带来便利的同时，也伴随着可能生成虚假信息的隐患。不仅如此，一些诈骗分子还会利用生成式人工智能工具生成虚假信息，通过网络传播误导他人。为了减少生成错误、虚假信息的情况，安全、合理地使用生成式人工智能工具，请与小伙伴一起交流该怎么做。</a:t>
            </a:r>
            <a:endParaRPr lang="zh-CN" altLang="en-US" sz="2000" b="1">
              <a:latin typeface="楷体" panose="02010609060101010101" charset="-122"/>
              <a:ea typeface="楷体" panose="02010609060101010101" charset="-122"/>
              <a:sym typeface="Times New Roman" panose="02020603050405020304"/>
            </a:endParaRPr>
          </a:p>
        </p:txBody>
      </p:sp>
      <p:pic>
        <p:nvPicPr>
          <p:cNvPr id="7" name="图片 6" descr="小组讨论"/>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579880" y="1353820"/>
            <a:ext cx="450215" cy="450215"/>
          </a:xfrm>
          <a:prstGeom prst="rect">
            <a:avLst/>
          </a:prstGeom>
        </p:spPr>
      </p:pic>
      <p:pic>
        <p:nvPicPr>
          <p:cNvPr id="18" name="图片 17"/>
          <p:cNvPicPr>
            <a:picLocks noChangeAspect="1"/>
          </p:cNvPicPr>
          <p:nvPr/>
        </p:nvPicPr>
        <p:blipFill>
          <a:blip r:embed="rId7">
            <a:extLst>
              <a:ext uri="{BEBA8EAE-BF5A-486C-A8C5-ECC9F3942E4B}">
                <a14:imgProps xmlns:a14="http://schemas.microsoft.com/office/drawing/2010/main">
                  <a14:imgLayer r:embed="rId8">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a:off x="-386080" y="4421505"/>
            <a:ext cx="2508885" cy="2633345"/>
          </a:xfrm>
          <a:prstGeom prst="rect">
            <a:avLst/>
          </a:prstGeom>
        </p:spPr>
      </p:pic>
      <p:pic>
        <p:nvPicPr>
          <p:cNvPr id="9" name="图片 8" descr="小学壮壮"/>
          <p:cNvPicPr>
            <a:picLocks noChangeAspect="1"/>
          </p:cNvPicPr>
          <p:nvPr/>
        </p:nvPicPr>
        <p:blipFill>
          <a:blip r:embed="rId9">
            <a:extLst>
              <a:ext uri="{BEBA8EAE-BF5A-486C-A8C5-ECC9F3942E4B}">
                <a14:imgProps xmlns:a14="http://schemas.microsoft.com/office/drawing/2010/main">
                  <a14:imgLayer r:embed="rId10">
                    <a14:imgEffect>
                      <a14:backgroundRemoval t="10000" b="100000" l="8811" r="98975">
                        <a14:foregroundMark x1="30738" y1="65273" x2="30738" y2="65273"/>
                        <a14:foregroundMark x1="31557" y1="49818" x2="31557" y2="49818"/>
                        <a14:foregroundMark x1="30738" y1="53818" x2="30738" y2="53818"/>
                        <a14:foregroundMark x1="45287" y1="51818" x2="45287" y2="51818"/>
                        <a14:foregroundMark x1="67828" y1="62727" x2="67828" y2="62727"/>
                        <a14:foregroundMark x1="77664" y1="62364" x2="77664" y2="62364"/>
                        <a14:foregroundMark x1="46311" y1="66000" x2="46311" y2="66000"/>
                        <a14:foregroundMark x1="63115" y1="65636" x2="63115" y2="65636"/>
                        <a14:foregroundMark x1="41803" y1="41636" x2="41803" y2="41636"/>
                        <a14:foregroundMark x1="62705" y1="63818" x2="62705" y2="63818"/>
                        <a14:foregroundMark x1="66393" y1="69091" x2="66393" y2="69091"/>
                        <a14:foregroundMark x1="51025" y1="61455" x2="51025" y2="61455"/>
                        <a14:foregroundMark x1="92213" y1="51091" x2="92213" y2="51091"/>
                        <a14:foregroundMark x1="96107" y1="48909" x2="96107" y2="48909"/>
                        <a14:foregroundMark x1="13525" y1="77273" x2="13525" y2="77273"/>
                        <a14:foregroundMark x1="15779" y1="72182" x2="15779" y2="72182"/>
                        <a14:foregroundMark x1="15779" y1="73091" x2="15779" y2="73091"/>
                        <a14:foregroundMark x1="15369" y1="79818" x2="15369" y2="79818"/>
                        <a14:foregroundMark x1="20902" y1="80727" x2="20902" y2="80727"/>
                        <a14:foregroundMark x1="32992" y1="78182" x2="32992" y2="78182"/>
                        <a14:foregroundMark x1="16393" y1="82000" x2="16393" y2="82000"/>
                        <a14:foregroundMark x1="16393" y1="82000" x2="16393" y2="82000"/>
                        <a14:foregroundMark x1="12910" y1="74364" x2="12910" y2="74364"/>
                        <a14:foregroundMark x1="16189" y1="85273" x2="16189" y2="85273"/>
                        <a14:foregroundMark x1="18443" y1="93818" x2="18443" y2="93818"/>
                        <a14:foregroundMark x1="27254" y1="94909" x2="27254" y2="94909"/>
                        <a14:backgroundMark x1="70082" y1="7455" x2="70082" y2="7455"/>
                        <a14:backgroundMark x1="67418" y1="37636" x2="67418" y2="37636"/>
                      </a14:backgroundRemoval>
                    </a14:imgEffect>
                  </a14:imgLayer>
                </a14:imgProps>
              </a:ext>
            </a:extLst>
          </a:blip>
          <a:stretch>
            <a:fillRect/>
          </a:stretch>
        </p:blipFill>
        <p:spPr>
          <a:xfrm flipH="1">
            <a:off x="9709785" y="3855720"/>
            <a:ext cx="2663190" cy="3002280"/>
          </a:xfrm>
          <a:prstGeom prst="rect">
            <a:avLst/>
          </a:prstGeom>
        </p:spPr>
      </p:pic>
      <p:grpSp>
        <p:nvGrpSpPr>
          <p:cNvPr id="10" name="组合 9"/>
          <p:cNvGrpSpPr/>
          <p:nvPr/>
        </p:nvGrpSpPr>
        <p:grpSpPr>
          <a:xfrm rot="20880000">
            <a:off x="-8863" y="3456763"/>
            <a:ext cx="5718175" cy="1449675"/>
            <a:chOff x="124" y="1980"/>
            <a:chExt cx="8647" cy="4636"/>
          </a:xfrm>
        </p:grpSpPr>
        <p:sp>
          <p:nvSpPr>
            <p:cNvPr id="13" name="图形"/>
            <p:cNvSpPr txBox="1"/>
            <p:nvPr/>
          </p:nvSpPr>
          <p:spPr>
            <a:xfrm rot="720000">
              <a:off x="933" y="2721"/>
              <a:ext cx="6739" cy="2949"/>
            </a:xfrm>
            <a:prstGeom prst="rect">
              <a:avLst/>
            </a:prstGeom>
            <a:noFill/>
          </p:spPr>
          <p:txBody>
            <a:bodyPr wrap="square" rtlCol="0" anchor="t">
              <a:noAutofit/>
            </a:bodyPr>
            <a:p>
              <a:pPr indent="457200" algn="just" fontAlgn="auto">
                <a:lnSpc>
                  <a:spcPts val="3580"/>
                </a:lnSpc>
              </a:pPr>
              <a:r>
                <a:rPr lang="zh-CN" altLang="en-US" b="1">
                  <a:solidFill>
                    <a:srgbClr val="FF0000"/>
                  </a:solidFill>
                  <a:latin typeface="楷体" panose="02010609060101010101" charset="-122"/>
                  <a:ea typeface="楷体" panose="02010609060101010101" charset="-122"/>
                  <a:sym typeface="Times New Roman" panose="02020603050405020304"/>
                </a:rPr>
                <a:t>生成式人工智能工具并不会判断结果的真伪性，需要我们自己</a:t>
              </a:r>
              <a:r>
                <a:rPr lang="zh-CN" altLang="en-US" b="1">
                  <a:solidFill>
                    <a:srgbClr val="FF0000"/>
                  </a:solidFill>
                  <a:latin typeface="楷体" panose="02010609060101010101" charset="-122"/>
                  <a:ea typeface="楷体" panose="02010609060101010101" charset="-122"/>
                  <a:sym typeface="Times New Roman" panose="02020603050405020304"/>
                </a:rPr>
                <a:t>辨别。</a:t>
              </a:r>
              <a:endParaRPr lang="zh-CN" altLang="en-US" b="1">
                <a:solidFill>
                  <a:srgbClr val="FF0000"/>
                </a:solidFill>
                <a:latin typeface="楷体" panose="02010609060101010101" charset="-122"/>
                <a:ea typeface="楷体" panose="02010609060101010101" charset="-122"/>
                <a:sym typeface="Times New Roman" panose="02020603050405020304"/>
              </a:endParaRPr>
            </a:p>
          </p:txBody>
        </p:sp>
        <p:sp>
          <p:nvSpPr>
            <p:cNvPr id="15" name="云形标注 14"/>
            <p:cNvSpPr/>
            <p:nvPr/>
          </p:nvSpPr>
          <p:spPr>
            <a:xfrm rot="720000">
              <a:off x="124" y="1980"/>
              <a:ext cx="8647" cy="4636"/>
            </a:xfrm>
            <a:prstGeom prst="cloudCallout">
              <a:avLst/>
            </a:prstGeom>
            <a:noFill/>
            <a:ln>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grpSp>
        <p:nvGrpSpPr>
          <p:cNvPr id="19" name="组合 18"/>
          <p:cNvGrpSpPr/>
          <p:nvPr/>
        </p:nvGrpSpPr>
        <p:grpSpPr>
          <a:xfrm rot="420000" flipH="1">
            <a:off x="5766435" y="2932430"/>
            <a:ext cx="5678170" cy="2097405"/>
            <a:chOff x="2421" y="3273"/>
            <a:chExt cx="8647" cy="4796"/>
          </a:xfrm>
        </p:grpSpPr>
        <p:sp>
          <p:nvSpPr>
            <p:cNvPr id="21" name="图形"/>
            <p:cNvSpPr txBox="1"/>
            <p:nvPr/>
          </p:nvSpPr>
          <p:spPr>
            <a:xfrm rot="480000">
              <a:off x="2940" y="3889"/>
              <a:ext cx="6901" cy="4180"/>
            </a:xfrm>
            <a:prstGeom prst="rect">
              <a:avLst/>
            </a:prstGeom>
            <a:noFill/>
          </p:spPr>
          <p:txBody>
            <a:bodyPr wrap="square" rtlCol="0" anchor="t">
              <a:noAutofit/>
            </a:bodyPr>
            <a:p>
              <a:pPr indent="457200" algn="just" fontAlgn="auto">
                <a:lnSpc>
                  <a:spcPts val="3580"/>
                </a:lnSpc>
              </a:pPr>
              <a:r>
                <a:rPr lang="zh-CN" altLang="en-US" sz="2000" b="1">
                  <a:solidFill>
                    <a:srgbClr val="FF0000"/>
                  </a:solidFill>
                  <a:latin typeface="楷体" panose="02010609060101010101" charset="-122"/>
                  <a:ea typeface="楷体" panose="02010609060101010101" charset="-122"/>
                  <a:sym typeface="Times New Roman" panose="02020603050405020304"/>
                </a:rPr>
                <a:t>在提问时要提供清晰、准确的指令，详细提问，可以采用多个结果比对的方法</a:t>
              </a:r>
              <a:r>
                <a:rPr lang="en-US" altLang="zh-CN" sz="2000" b="1">
                  <a:solidFill>
                    <a:srgbClr val="FF0000"/>
                  </a:solidFill>
                  <a:latin typeface="楷体" panose="02010609060101010101" charset="-122"/>
                  <a:ea typeface="楷体" panose="02010609060101010101" charset="-122"/>
                  <a:sym typeface="Times New Roman" panose="02020603050405020304"/>
                </a:rPr>
                <a:t>……</a:t>
              </a:r>
              <a:endParaRPr lang="en-US" altLang="zh-CN" sz="2000" b="1">
                <a:solidFill>
                  <a:srgbClr val="FF0000"/>
                </a:solidFill>
                <a:latin typeface="楷体" panose="02010609060101010101" charset="-122"/>
                <a:ea typeface="楷体" panose="02010609060101010101" charset="-122"/>
                <a:sym typeface="Times New Roman" panose="02020603050405020304"/>
              </a:endParaRPr>
            </a:p>
          </p:txBody>
        </p:sp>
        <p:sp>
          <p:nvSpPr>
            <p:cNvPr id="22" name="云形标注 21"/>
            <p:cNvSpPr/>
            <p:nvPr/>
          </p:nvSpPr>
          <p:spPr>
            <a:xfrm rot="720000">
              <a:off x="2421" y="3273"/>
              <a:ext cx="8647" cy="4299"/>
            </a:xfrm>
            <a:prstGeom prst="cloudCallout">
              <a:avLst/>
            </a:prstGeom>
            <a:noFill/>
            <a:ln>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ppt_x"/>
                                          </p:val>
                                        </p:tav>
                                        <p:tav tm="100000">
                                          <p:val>
                                            <p:strVal val="#ppt_x"/>
                                          </p:val>
                                        </p:tav>
                                      </p:tavLst>
                                    </p:anim>
                                    <p:anim calcmode="lin" valueType="num">
                                      <p:cBhvr additive="base">
                                        <p:cTn id="1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形" descr="E:\006包图网\素材\024教育培训\q\649eafef985fd.png649eafef985fd"/>
          <p:cNvPicPr>
            <a:picLocks noChangeAspect="1"/>
          </p:cNvPicPr>
          <p:nvPr>
            <p:custDataLst>
              <p:tags r:id="rId1"/>
            </p:custDataLst>
          </p:nvPr>
        </p:nvPicPr>
        <p:blipFill>
          <a:blip r:embed="rId2" cstate="email"/>
          <a:srcRect/>
          <a:stretch>
            <a:fillRect/>
          </a:stretch>
        </p:blipFill>
        <p:spPr>
          <a:xfrm>
            <a:off x="325755" y="398780"/>
            <a:ext cx="1084580" cy="713740"/>
          </a:xfrm>
          <a:prstGeom prst="rect">
            <a:avLst/>
          </a:prstGeom>
        </p:spPr>
      </p:pic>
      <p:grpSp>
        <p:nvGrpSpPr>
          <p:cNvPr id="14" name="图形"/>
          <p:cNvGrpSpPr/>
          <p:nvPr/>
        </p:nvGrpSpPr>
        <p:grpSpPr>
          <a:xfrm>
            <a:off x="1410335" y="498475"/>
            <a:ext cx="3825240" cy="624840"/>
            <a:chOff x="9792" y="2872"/>
            <a:chExt cx="3609" cy="984"/>
          </a:xfrm>
        </p:grpSpPr>
        <p:sp>
          <p:nvSpPr>
            <p:cNvPr id="16" name="图形"/>
            <p:cNvSpPr/>
            <p:nvPr>
              <p:custDataLst>
                <p:tags r:id="rId3"/>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4"/>
              </p:custDataLst>
            </p:nvPr>
          </p:nvSpPr>
          <p:spPr>
            <a:xfrm>
              <a:off x="9905" y="2872"/>
              <a:ext cx="3481" cy="967"/>
            </a:xfrm>
            <a:prstGeom prst="rect">
              <a:avLst/>
            </a:prstGeom>
            <a:noFill/>
          </p:spPr>
          <p:txBody>
            <a:bodyPr wrap="square" rtlCol="0" anchor="t">
              <a:spAutoFit/>
            </a:bodyPr>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活动四：练一练</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
        <p:nvSpPr>
          <p:cNvPr id="13" name="文本框 12"/>
          <p:cNvSpPr txBox="1"/>
          <p:nvPr/>
        </p:nvSpPr>
        <p:spPr>
          <a:xfrm>
            <a:off x="207010" y="1767205"/>
            <a:ext cx="11189335" cy="3553460"/>
          </a:xfrm>
          <a:prstGeom prst="rect">
            <a:avLst/>
          </a:prstGeom>
          <a:noFill/>
        </p:spPr>
        <p:txBody>
          <a:bodyPr wrap="square" rtlCol="0" anchor="t">
            <a:noAutofit/>
          </a:bodyPr>
          <a:p>
            <a:pPr indent="720090" algn="just" fontAlgn="auto">
              <a:lnSpc>
                <a:spcPct val="150000"/>
              </a:lnSpc>
            </a:pPr>
            <a:r>
              <a:rPr lang="zh-CN" altLang="en-US" sz="2800" b="1">
                <a:latin typeface="楷体" panose="02010609060101010101" charset="-122"/>
                <a:ea typeface="楷体" panose="02010609060101010101" charset="-122"/>
              </a:rPr>
              <a:t>根据你与生成式人工智能工具交互的经验，回答</a:t>
            </a:r>
            <a:r>
              <a:rPr lang="zh-CN" altLang="en-US" sz="2800" b="1">
                <a:latin typeface="楷体" panose="02010609060101010101" charset="-122"/>
                <a:ea typeface="楷体" panose="02010609060101010101" charset="-122"/>
              </a:rPr>
              <a:t>问题。</a:t>
            </a:r>
            <a:endParaRPr lang="zh-CN" altLang="en-US" sz="2800" b="1">
              <a:latin typeface="楷体" panose="02010609060101010101" charset="-122"/>
              <a:ea typeface="楷体" panose="02010609060101010101" charset="-122"/>
            </a:endParaRPr>
          </a:p>
          <a:p>
            <a:pPr indent="457200" algn="just" fontAlgn="auto">
              <a:lnSpc>
                <a:spcPct val="150000"/>
              </a:lnSpc>
            </a:pPr>
            <a:r>
              <a:rPr lang="en-US" altLang="zh-CN" sz="2800" b="1">
                <a:latin typeface="楷体" panose="02010609060101010101" charset="-122"/>
                <a:ea typeface="楷体" panose="02010609060101010101" charset="-122"/>
              </a:rPr>
              <a:t>1. </a:t>
            </a:r>
            <a:r>
              <a:rPr lang="zh-CN" altLang="en-US" sz="2800" b="1">
                <a:latin typeface="楷体" panose="02010609060101010101" charset="-122"/>
                <a:ea typeface="楷体" panose="02010609060101010101" charset="-122"/>
              </a:rPr>
              <a:t>生成式人工智能工具将李白的诗说成是苏轼的作品，属于什么</a:t>
            </a:r>
            <a:r>
              <a:rPr lang="zh-CN" altLang="en-US" sz="2800" b="1">
                <a:latin typeface="楷体" panose="02010609060101010101" charset="-122"/>
                <a:ea typeface="楷体" panose="02010609060101010101" charset="-122"/>
              </a:rPr>
              <a:t>问题？</a:t>
            </a:r>
            <a:endParaRPr lang="zh-CN" altLang="en-US" sz="2800" b="1">
              <a:latin typeface="楷体" panose="02010609060101010101" charset="-122"/>
              <a:ea typeface="楷体" panose="02010609060101010101" charset="-122"/>
            </a:endParaRPr>
          </a:p>
          <a:p>
            <a:pPr indent="457200" algn="just" fontAlgn="auto">
              <a:lnSpc>
                <a:spcPct val="150000"/>
              </a:lnSpc>
            </a:pPr>
            <a:r>
              <a:rPr lang="en-US" altLang="zh-CN" sz="2800" b="1">
                <a:latin typeface="楷体" panose="02010609060101010101" charset="-122"/>
                <a:ea typeface="楷体" panose="02010609060101010101" charset="-122"/>
              </a:rPr>
              <a:t>2. </a:t>
            </a:r>
            <a:r>
              <a:rPr lang="zh-CN" altLang="en-US" sz="2800" b="1">
                <a:latin typeface="楷体" panose="02010609060101010101" charset="-122"/>
                <a:ea typeface="楷体" panose="02010609060101010101" charset="-122"/>
              </a:rPr>
              <a:t>在数学计算方面，有些生成式人工智能工具不是依据</a:t>
            </a:r>
            <a:r>
              <a:rPr lang="en-US" altLang="zh-CN" sz="2800" b="1">
                <a:latin typeface="楷体" panose="02010609060101010101" charset="-122"/>
                <a:ea typeface="楷体" panose="02010609060101010101" charset="-122"/>
              </a:rPr>
              <a:t>_________</a:t>
            </a:r>
            <a:endParaRPr lang="zh-CN" altLang="en-US" sz="2800" b="1">
              <a:latin typeface="楷体" panose="02010609060101010101" charset="-122"/>
              <a:ea typeface="楷体" panose="02010609060101010101" charset="-122"/>
            </a:endParaRPr>
          </a:p>
          <a:p>
            <a:pPr indent="457200" algn="just" fontAlgn="auto">
              <a:lnSpc>
                <a:spcPct val="150000"/>
              </a:lnSpc>
            </a:pPr>
            <a:r>
              <a:rPr lang="zh-CN" altLang="en-US" sz="2800" b="1">
                <a:latin typeface="楷体" panose="02010609060101010101" charset="-122"/>
                <a:ea typeface="楷体" panose="02010609060101010101" charset="-122"/>
              </a:rPr>
              <a:t>进行计算的，因此有可能得到错误的结果。</a:t>
            </a:r>
            <a:endParaRPr lang="zh-CN" altLang="en-US" sz="2800" b="1">
              <a:latin typeface="楷体" panose="02010609060101010101" charset="-122"/>
              <a:ea typeface="楷体" panose="02010609060101010101" charset="-122"/>
            </a:endParaRPr>
          </a:p>
        </p:txBody>
      </p:sp>
      <p:sp>
        <p:nvSpPr>
          <p:cNvPr id="2" name="文本框 1"/>
          <p:cNvSpPr txBox="1"/>
          <p:nvPr/>
        </p:nvSpPr>
        <p:spPr>
          <a:xfrm>
            <a:off x="1410335" y="3168015"/>
            <a:ext cx="4064000" cy="521970"/>
          </a:xfrm>
          <a:prstGeom prst="rect">
            <a:avLst/>
          </a:prstGeom>
          <a:noFill/>
        </p:spPr>
        <p:txBody>
          <a:bodyPr wrap="square" rtlCol="0">
            <a:spAutoFit/>
          </a:bodyPr>
          <a:p>
            <a:r>
              <a:rPr lang="zh-CN" altLang="en-US" sz="2800">
                <a:solidFill>
                  <a:srgbClr val="FF0000"/>
                </a:solidFill>
                <a:latin typeface="楷体" panose="02010609060101010101" charset="-122"/>
                <a:ea typeface="楷体" panose="02010609060101010101" charset="-122"/>
              </a:rPr>
              <a:t>张冠李戴、无中生有</a:t>
            </a:r>
            <a:endParaRPr lang="zh-CN" altLang="en-US" sz="2800">
              <a:solidFill>
                <a:srgbClr val="FF0000"/>
              </a:solidFill>
              <a:latin typeface="楷体" panose="02010609060101010101" charset="-122"/>
              <a:ea typeface="楷体" panose="02010609060101010101" charset="-122"/>
            </a:endParaRPr>
          </a:p>
        </p:txBody>
      </p:sp>
      <p:sp>
        <p:nvSpPr>
          <p:cNvPr id="3" name="文本框 2"/>
          <p:cNvSpPr txBox="1"/>
          <p:nvPr/>
        </p:nvSpPr>
        <p:spPr>
          <a:xfrm>
            <a:off x="9515475" y="3768090"/>
            <a:ext cx="4064000" cy="521970"/>
          </a:xfrm>
          <a:prstGeom prst="rect">
            <a:avLst/>
          </a:prstGeom>
          <a:noFill/>
        </p:spPr>
        <p:txBody>
          <a:bodyPr wrap="square" rtlCol="0">
            <a:spAutoFit/>
          </a:bodyPr>
          <a:p>
            <a:r>
              <a:rPr lang="zh-CN" altLang="en-US" sz="2800">
                <a:solidFill>
                  <a:srgbClr val="FF0000"/>
                </a:solidFill>
                <a:latin typeface="楷体" panose="02010609060101010101" charset="-122"/>
                <a:ea typeface="楷体" panose="02010609060101010101" charset="-122"/>
              </a:rPr>
              <a:t>数学</a:t>
            </a:r>
            <a:r>
              <a:rPr lang="zh-CN" altLang="en-US" sz="2800">
                <a:solidFill>
                  <a:srgbClr val="FF0000"/>
                </a:solidFill>
                <a:latin typeface="楷体" panose="02010609060101010101" charset="-122"/>
                <a:ea typeface="楷体" panose="02010609060101010101" charset="-122"/>
              </a:rPr>
              <a:t>规则</a:t>
            </a:r>
            <a:endParaRPr lang="zh-CN" altLang="en-US" sz="2800">
              <a:solidFill>
                <a:srgbClr val="FF0000"/>
              </a:solidFill>
              <a:latin typeface="楷体" panose="02010609060101010101" charset="-122"/>
              <a:ea typeface="楷体" panose="02010609060101010101"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1"/>
      <p:bldP spid="2" grpId="0"/>
      <p:bldP spid="2" grpId="1"/>
      <p:bldP spid="3" grpId="0"/>
      <p:bldP spid="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853440"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25" name="图形" descr="63e64362e634d"/>
          <p:cNvPicPr>
            <a:picLocks noChangeAspect="1"/>
          </p:cNvPicPr>
          <p:nvPr>
            <p:custDataLst>
              <p:tags r:id="rId3"/>
            </p:custDataLst>
          </p:nvPr>
        </p:nvPicPr>
        <p:blipFill>
          <a:blip r:embed="rId4"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5"/>
            </p:custDataLst>
          </p:nvPr>
        </p:nvPicPr>
        <p:blipFill>
          <a:blip r:embed="rId6" cstate="email"/>
          <a:srcRect/>
          <a:stretch>
            <a:fillRect/>
          </a:stretch>
        </p:blipFill>
        <p:spPr>
          <a:xfrm>
            <a:off x="10571480" y="5118100"/>
            <a:ext cx="1482725" cy="1548130"/>
          </a:xfrm>
          <a:prstGeom prst="rect">
            <a:avLst/>
          </a:prstGeom>
        </p:spPr>
      </p:pic>
      <p:grpSp>
        <p:nvGrpSpPr>
          <p:cNvPr id="5" name="图形"/>
          <p:cNvGrpSpPr/>
          <p:nvPr/>
        </p:nvGrpSpPr>
        <p:grpSpPr>
          <a:xfrm>
            <a:off x="1257300" y="634365"/>
            <a:ext cx="492125" cy="508000"/>
            <a:chOff x="1255" y="3884"/>
            <a:chExt cx="2102" cy="2102"/>
          </a:xfrm>
        </p:grpSpPr>
        <p:sp>
          <p:nvSpPr>
            <p:cNvPr id="6" name="图形"/>
            <p:cNvSpPr/>
            <p:nvPr>
              <p:custDataLst>
                <p:tags r:id="rId7"/>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8"/>
              </p:custDataLst>
            </p:nvPr>
          </p:nvPicPr>
          <p:blipFill>
            <a:blip r:embed="rId9"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grpSp>
        <p:nvGrpSpPr>
          <p:cNvPr id="14" name="图形"/>
          <p:cNvGrpSpPr/>
          <p:nvPr/>
        </p:nvGrpSpPr>
        <p:grpSpPr>
          <a:xfrm>
            <a:off x="1816735" y="627380"/>
            <a:ext cx="3653155" cy="624840"/>
            <a:chOff x="9792" y="2872"/>
            <a:chExt cx="3609" cy="984"/>
          </a:xfrm>
        </p:grpSpPr>
        <p:sp>
          <p:nvSpPr>
            <p:cNvPr id="16" name="图形"/>
            <p:cNvSpPr/>
            <p:nvPr>
              <p:custDataLst>
                <p:tags r:id="rId10"/>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11"/>
              </p:custDataLst>
            </p:nvPr>
          </p:nvSpPr>
          <p:spPr>
            <a:xfrm>
              <a:off x="9905" y="2872"/>
              <a:ext cx="3481" cy="967"/>
            </a:xfrm>
            <a:prstGeom prst="rect">
              <a:avLst/>
            </a:prstGeom>
            <a:noFill/>
          </p:spPr>
          <p:txBody>
            <a:bodyPr wrap="square" rtlCol="0" anchor="t">
              <a:spAutoFit/>
            </a:bodyPr>
            <a:lstStyle/>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任务</a:t>
              </a: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拓展</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
        <p:nvSpPr>
          <p:cNvPr id="8" name="文本框 7"/>
          <p:cNvSpPr txBox="1"/>
          <p:nvPr/>
        </p:nvSpPr>
        <p:spPr>
          <a:xfrm>
            <a:off x="1257300" y="1375410"/>
            <a:ext cx="10092690" cy="2676525"/>
          </a:xfrm>
          <a:prstGeom prst="rect">
            <a:avLst/>
          </a:prstGeom>
        </p:spPr>
        <p:txBody>
          <a:bodyPr wrap="square">
            <a:spAutoFit/>
          </a:bodyPr>
          <a:p>
            <a:pPr indent="720090" fontAlgn="auto">
              <a:lnSpc>
                <a:spcPct val="150000"/>
              </a:lnSpc>
            </a:pPr>
            <a:r>
              <a:rPr lang="zh-CN" altLang="en-US" sz="2800">
                <a:solidFill>
                  <a:srgbClr val="231F20"/>
                </a:solidFill>
                <a:latin typeface="楷体" panose="02010609060101010101" charset="-122"/>
                <a:ea typeface="楷体" panose="02010609060101010101" charset="-122"/>
                <a:cs typeface="楷体" panose="02010609060101010101" charset="-122"/>
              </a:rPr>
              <a:t>生成式人工智能模型可以通过大量的数据学习不断更新迭代，这意味着我们的个人数据可能会被采集。思考一下，在使用生成式人工智能工具的过程中，我们应该如何保护个人的数据呢？</a:t>
            </a:r>
            <a:endParaRPr lang="zh-CN" altLang="en-US" sz="2800">
              <a:solidFill>
                <a:srgbClr val="231F20"/>
              </a:solidFill>
              <a:latin typeface="楷体" panose="02010609060101010101" charset="-122"/>
              <a:ea typeface="楷体" panose="02010609060101010101" charset="-122"/>
              <a:cs typeface="楷体" panose="02010609060101010101"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bldLst>
      <p:bldP spid="12"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853440"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3" name="图形" descr="643bea698bdff679"/>
          <p:cNvPicPr>
            <a:picLocks noChangeAspect="1"/>
          </p:cNvPicPr>
          <p:nvPr>
            <p:custDataLst>
              <p:tags r:id="rId3"/>
            </p:custDataLst>
          </p:nvPr>
        </p:nvPicPr>
        <p:blipFill>
          <a:blip r:embed="rId4" cstate="email"/>
          <a:srcRect/>
          <a:stretch>
            <a:fillRect/>
          </a:stretch>
        </p:blipFill>
        <p:spPr>
          <a:xfrm flipH="1">
            <a:off x="0" y="2305052"/>
            <a:ext cx="12192000" cy="4567555"/>
          </a:xfrm>
          <a:prstGeom prst="rect">
            <a:avLst/>
          </a:prstGeom>
        </p:spPr>
      </p:pic>
      <p:pic>
        <p:nvPicPr>
          <p:cNvPr id="25" name="图形" descr="63e64362e634d"/>
          <p:cNvPicPr>
            <a:picLocks noChangeAspect="1"/>
          </p:cNvPicPr>
          <p:nvPr>
            <p:custDataLst>
              <p:tags r:id="rId5"/>
            </p:custDataLst>
          </p:nvPr>
        </p:nvPicPr>
        <p:blipFill>
          <a:blip r:embed="rId6"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7"/>
            </p:custDataLst>
          </p:nvPr>
        </p:nvPicPr>
        <p:blipFill>
          <a:blip r:embed="rId8" cstate="email"/>
          <a:srcRect/>
          <a:stretch>
            <a:fillRect/>
          </a:stretch>
        </p:blipFill>
        <p:spPr>
          <a:xfrm>
            <a:off x="10571480" y="5118100"/>
            <a:ext cx="1482725" cy="1548130"/>
          </a:xfrm>
          <a:prstGeom prst="rect">
            <a:avLst/>
          </a:prstGeom>
        </p:spPr>
      </p:pic>
      <p:grpSp>
        <p:nvGrpSpPr>
          <p:cNvPr id="5" name="图形"/>
          <p:cNvGrpSpPr/>
          <p:nvPr/>
        </p:nvGrpSpPr>
        <p:grpSpPr>
          <a:xfrm>
            <a:off x="1323340" y="634365"/>
            <a:ext cx="426085" cy="508000"/>
            <a:chOff x="1255" y="3884"/>
            <a:chExt cx="2102" cy="2102"/>
          </a:xfrm>
        </p:grpSpPr>
        <p:sp>
          <p:nvSpPr>
            <p:cNvPr id="6" name="图形"/>
            <p:cNvSpPr/>
            <p:nvPr>
              <p:custDataLst>
                <p:tags r:id="rId9"/>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10"/>
              </p:custDataLst>
            </p:nvPr>
          </p:nvPicPr>
          <p:blipFill>
            <a:blip r:embed="rId11"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grpSp>
        <p:nvGrpSpPr>
          <p:cNvPr id="14" name="图形"/>
          <p:cNvGrpSpPr/>
          <p:nvPr/>
        </p:nvGrpSpPr>
        <p:grpSpPr>
          <a:xfrm>
            <a:off x="1816736" y="627381"/>
            <a:ext cx="2291715" cy="624840"/>
            <a:chOff x="9792" y="2872"/>
            <a:chExt cx="3609" cy="984"/>
          </a:xfrm>
        </p:grpSpPr>
        <p:sp>
          <p:nvSpPr>
            <p:cNvPr id="16" name="图形"/>
            <p:cNvSpPr/>
            <p:nvPr>
              <p:custDataLst>
                <p:tags r:id="rId12"/>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13"/>
              </p:custDataLst>
            </p:nvPr>
          </p:nvSpPr>
          <p:spPr>
            <a:xfrm>
              <a:off x="9905" y="2872"/>
              <a:ext cx="3481" cy="967"/>
            </a:xfrm>
            <a:prstGeom prst="rect">
              <a:avLst/>
            </a:prstGeom>
            <a:noFill/>
          </p:spPr>
          <p:txBody>
            <a:bodyPr wrap="square" rtlCol="0" anchor="t">
              <a:spAutoFit/>
            </a:bodyPr>
            <a:lstStyle/>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课堂小结</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pic>
        <p:nvPicPr>
          <p:cNvPr id="8" name="C9F754DE-2CAD-44b6-B708-469DEB6407EB-1" descr="wpp"/>
          <p:cNvPicPr>
            <a:picLocks noChangeAspect="1"/>
          </p:cNvPicPr>
          <p:nvPr/>
        </p:nvPicPr>
        <p:blipFill>
          <a:blip r:embed="rId14"/>
          <a:stretch>
            <a:fillRect/>
          </a:stretch>
        </p:blipFill>
        <p:spPr>
          <a:xfrm>
            <a:off x="1362075" y="1566545"/>
            <a:ext cx="9467850" cy="3724275"/>
          </a:xfrm>
          <a:prstGeom prst="rect">
            <a:avLst/>
          </a:prstGeom>
        </p:spPr>
      </p:pic>
      <p:pic>
        <p:nvPicPr>
          <p:cNvPr id="18" name="图片 17"/>
          <p:cNvPicPr>
            <a:picLocks noChangeAspect="1"/>
          </p:cNvPicPr>
          <p:nvPr/>
        </p:nvPicPr>
        <p:blipFill>
          <a:blip r:embed="rId15">
            <a:extLst>
              <a:ext uri="{BEBA8EAE-BF5A-486C-A8C5-ECC9F3942E4B}">
                <a14:imgProps xmlns:a14="http://schemas.microsoft.com/office/drawing/2010/main">
                  <a14:imgLayer r:embed="rId16">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a:off x="436880" y="3872865"/>
            <a:ext cx="2626995" cy="2757805"/>
          </a:xfrm>
          <a:prstGeom prst="rect">
            <a:avLst/>
          </a:prstGeom>
        </p:spPr>
      </p:pic>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bldLst>
      <p:bldP spid="12"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custDataLst>
              <p:tags r:id="rId3"/>
            </p:custDataLst>
          </p:nvPr>
        </p:nvSpPr>
        <p:spPr>
          <a:xfrm>
            <a:off x="2152015" y="904240"/>
            <a:ext cx="9331960" cy="4213860"/>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3" name="图形" descr="643bea698bdff679"/>
          <p:cNvPicPr>
            <a:picLocks noChangeAspect="1"/>
          </p:cNvPicPr>
          <p:nvPr>
            <p:custDataLst>
              <p:tags r:id="rId4"/>
            </p:custDataLst>
          </p:nvPr>
        </p:nvPicPr>
        <p:blipFill>
          <a:blip r:embed="rId5" cstate="email"/>
          <a:srcRect/>
          <a:stretch>
            <a:fillRect/>
          </a:stretch>
        </p:blipFill>
        <p:spPr>
          <a:xfrm flipH="1">
            <a:off x="0" y="2305052"/>
            <a:ext cx="12192000" cy="4567555"/>
          </a:xfrm>
          <a:prstGeom prst="rect">
            <a:avLst/>
          </a:prstGeom>
        </p:spPr>
      </p:pic>
      <p:pic>
        <p:nvPicPr>
          <p:cNvPr id="25" name="图形" descr="63e64362e634d"/>
          <p:cNvPicPr>
            <a:picLocks noChangeAspect="1"/>
          </p:cNvPicPr>
          <p:nvPr>
            <p:custDataLst>
              <p:tags r:id="rId6"/>
            </p:custDataLst>
          </p:nvPr>
        </p:nvPicPr>
        <p:blipFill>
          <a:blip r:embed="rId7"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8"/>
            </p:custDataLst>
          </p:nvPr>
        </p:nvPicPr>
        <p:blipFill>
          <a:blip r:embed="rId9" cstate="email"/>
          <a:srcRect/>
          <a:stretch>
            <a:fillRect/>
          </a:stretch>
        </p:blipFill>
        <p:spPr>
          <a:xfrm>
            <a:off x="10571480" y="5118100"/>
            <a:ext cx="1482725" cy="1548130"/>
          </a:xfrm>
          <a:prstGeom prst="rect">
            <a:avLst/>
          </a:prstGeom>
        </p:spPr>
      </p:pic>
      <p:sp>
        <p:nvSpPr>
          <p:cNvPr id="7" name="图形"/>
          <p:cNvSpPr txBox="1"/>
          <p:nvPr>
            <p:custDataLst>
              <p:tags r:id="rId10"/>
            </p:custDataLst>
          </p:nvPr>
        </p:nvSpPr>
        <p:spPr>
          <a:xfrm>
            <a:off x="5102860" y="2230120"/>
            <a:ext cx="4173855" cy="1198880"/>
          </a:xfrm>
          <a:prstGeom prst="rect">
            <a:avLst/>
          </a:prstGeom>
          <a:noFill/>
        </p:spPr>
        <p:txBody>
          <a:bodyPr wrap="square" rtlCol="0" anchor="t">
            <a:spAutoFit/>
            <a:scene3d>
              <a:camera prst="orthographicFront"/>
              <a:lightRig rig="threePt" dir="t"/>
            </a:scene3d>
          </a:bodyPr>
          <a:lstStyle/>
          <a:p>
            <a:pPr algn="l">
              <a:lnSpc>
                <a:spcPct val="100000"/>
              </a:lnSpc>
            </a:pPr>
            <a:r>
              <a:rPr lang="zh-CN" altLang="en-US" sz="7200" spc="600" dirty="0">
                <a:ln w="22225">
                  <a:solidFill>
                    <a:schemeClr val="accent2"/>
                  </a:solidFill>
                  <a:prstDash val="solid"/>
                </a:ln>
                <a:solidFill>
                  <a:schemeClr val="accent2">
                    <a:lumMod val="40000"/>
                    <a:lumOff val="60000"/>
                  </a:schemeClr>
                </a:solidFill>
                <a:effectLst/>
                <a:uFillTx/>
                <a:latin typeface="华文彩云" panose="02010800040101010101" charset="-122"/>
                <a:ea typeface="华文彩云" panose="02010800040101010101" charset="-122"/>
                <a:cs typeface="思源黑体 CN Bold" panose="020B0800000000000000" charset="-122"/>
                <a:sym typeface="Times New Roman" panose="02020603050405020304"/>
              </a:rPr>
              <a:t>谢谢观看！</a:t>
            </a:r>
            <a:endParaRPr lang="zh-CN" altLang="en-US" sz="7200" spc="600" dirty="0">
              <a:ln w="22225">
                <a:solidFill>
                  <a:schemeClr val="accent2"/>
                </a:solidFill>
                <a:prstDash val="solid"/>
              </a:ln>
              <a:solidFill>
                <a:schemeClr val="accent2">
                  <a:lumMod val="40000"/>
                  <a:lumOff val="60000"/>
                </a:schemeClr>
              </a:solidFill>
              <a:effectLst/>
              <a:uFillTx/>
              <a:latin typeface="华文彩云" panose="02010800040101010101" charset="-122"/>
              <a:ea typeface="华文彩云" panose="02010800040101010101" charset="-122"/>
              <a:cs typeface="思源黑体 CN Bold" panose="020B0800000000000000" charset="-122"/>
              <a:sym typeface="Times New Roman" panose="02020603050405020304"/>
            </a:endParaRPr>
          </a:p>
        </p:txBody>
      </p:sp>
      <p:pic>
        <p:nvPicPr>
          <p:cNvPr id="18" name="图片 17"/>
          <p:cNvPicPr>
            <a:picLocks noChangeAspect="1"/>
          </p:cNvPicPr>
          <p:nvPr/>
        </p:nvPicPr>
        <p:blipFill>
          <a:blip r:embed="rId11">
            <a:extLst>
              <a:ext uri="{BEBA8EAE-BF5A-486C-A8C5-ECC9F3942E4B}">
                <a14:imgProps xmlns:a14="http://schemas.microsoft.com/office/drawing/2010/main">
                  <a14:imgLayer r:embed="rId12">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a:off x="1166495" y="1887220"/>
            <a:ext cx="4008755" cy="4208145"/>
          </a:xfrm>
          <a:prstGeom prst="rect">
            <a:avLst/>
          </a:prstGeom>
        </p:spPr>
      </p:pic>
    </p:spTree>
    <p:custDataLst>
      <p:tags r:id="rId1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bldLst>
      <p:bldP spid="12" grpId="1" animBg="1"/>
      <p:bldP spid="7"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5"/>
          <p:cNvSpPr txBox="1"/>
          <p:nvPr/>
        </p:nvSpPr>
        <p:spPr>
          <a:xfrm>
            <a:off x="205105" y="-5630"/>
            <a:ext cx="432048" cy="123111"/>
          </a:xfrm>
          <a:prstGeom prst="rect">
            <a:avLst/>
          </a:prstGeom>
          <a:noFill/>
        </p:spPr>
        <p:txBody>
          <a:bodyPr wrap="square" rtlCol="0">
            <a:spAutoFit/>
          </a:bodyPr>
          <a:lstStyle/>
          <a:p>
            <a:pPr>
              <a:lnSpc>
                <a:spcPct val="200000"/>
              </a:lnSpc>
            </a:pPr>
            <a:r>
              <a:rPr lang="zh-CN" altLang="en-US" sz="100" dirty="0">
                <a:noFill/>
                <a:latin typeface="微软雅黑" panose="020B0503020204020204" pitchFamily="34" charset="-122"/>
                <a:ea typeface="微软雅黑" panose="020B0503020204020204" pitchFamily="34" charset="-122"/>
              </a:rPr>
              <a:t>节日</a:t>
            </a:r>
            <a:r>
              <a:rPr lang="en-US" altLang="zh-CN" sz="100" dirty="0">
                <a:noFill/>
                <a:latin typeface="微软雅黑" panose="020B0503020204020204" pitchFamily="34" charset="-122"/>
                <a:ea typeface="微软雅黑" panose="020B0503020204020204" pitchFamily="34" charset="-122"/>
              </a:rPr>
              <a:t>PPT</a:t>
            </a:r>
            <a:r>
              <a:rPr lang="zh-CN" altLang="en-US" sz="100" dirty="0">
                <a:noFill/>
                <a:latin typeface="微软雅黑" panose="020B0503020204020204" pitchFamily="34" charset="-122"/>
                <a:ea typeface="微软雅黑" panose="020B0503020204020204" pitchFamily="34" charset="-122"/>
              </a:rPr>
              <a:t>模板 </a:t>
            </a:r>
            <a:r>
              <a:rPr lang="en-US" altLang="zh-CN" sz="100" dirty="0">
                <a:noFill/>
                <a:latin typeface="微软雅黑" panose="020B0503020204020204" pitchFamily="34" charset="-122"/>
                <a:ea typeface="微软雅黑" panose="020B0503020204020204" pitchFamily="34" charset="-122"/>
              </a:rPr>
              <a:t>http://www.1ppt.com/jieri/</a:t>
            </a:r>
            <a:endParaRPr lang="en-US" altLang="zh-CN" sz="100" dirty="0">
              <a:noFill/>
              <a:latin typeface="微软雅黑" panose="020B0503020204020204" pitchFamily="34" charset="-122"/>
              <a:ea typeface="微软雅黑" panose="020B0503020204020204" pitchFamily="34" charset="-122"/>
            </a:endParaRPr>
          </a:p>
        </p:txBody>
      </p:sp>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pic>
        <p:nvPicPr>
          <p:cNvPr id="3" name="图形" descr="643bea698bdff679"/>
          <p:cNvPicPr>
            <a:picLocks noChangeAspect="1"/>
          </p:cNvPicPr>
          <p:nvPr>
            <p:custDataLst>
              <p:tags r:id="rId3"/>
            </p:custDataLst>
          </p:nvPr>
        </p:nvPicPr>
        <p:blipFill>
          <a:blip r:embed="rId4" cstate="email"/>
          <a:stretch>
            <a:fillRect/>
          </a:stretch>
        </p:blipFill>
        <p:spPr>
          <a:xfrm>
            <a:off x="113030" y="857885"/>
            <a:ext cx="12192000" cy="6096000"/>
          </a:xfrm>
          <a:prstGeom prst="rect">
            <a:avLst/>
          </a:prstGeom>
        </p:spPr>
      </p:pic>
      <p:pic>
        <p:nvPicPr>
          <p:cNvPr id="25" name="图形" descr="63e64362e634d"/>
          <p:cNvPicPr>
            <a:picLocks noChangeAspect="1"/>
          </p:cNvPicPr>
          <p:nvPr>
            <p:custDataLst>
              <p:tags r:id="rId5"/>
            </p:custDataLst>
          </p:nvPr>
        </p:nvPicPr>
        <p:blipFill>
          <a:blip r:embed="rId6" cstate="email"/>
          <a:srcRect/>
          <a:stretch>
            <a:fillRect/>
          </a:stretch>
        </p:blipFill>
        <p:spPr>
          <a:xfrm>
            <a:off x="10953750" y="0"/>
            <a:ext cx="971551" cy="1031875"/>
          </a:xfrm>
          <a:prstGeom prst="rect">
            <a:avLst/>
          </a:prstGeom>
        </p:spPr>
      </p:pic>
      <p:pic>
        <p:nvPicPr>
          <p:cNvPr id="26" name="图形" descr="63e64362e634d"/>
          <p:cNvPicPr>
            <a:picLocks noChangeAspect="1"/>
          </p:cNvPicPr>
          <p:nvPr>
            <p:custDataLst>
              <p:tags r:id="rId7"/>
            </p:custDataLst>
          </p:nvPr>
        </p:nvPicPr>
        <p:blipFill>
          <a:blip r:embed="rId8" cstate="email"/>
          <a:srcRect/>
          <a:stretch>
            <a:fillRect/>
          </a:stretch>
        </p:blipFill>
        <p:spPr>
          <a:xfrm>
            <a:off x="113031" y="5118100"/>
            <a:ext cx="1482725" cy="1548130"/>
          </a:xfrm>
          <a:prstGeom prst="rect">
            <a:avLst/>
          </a:prstGeom>
        </p:spPr>
      </p:pic>
      <p:sp>
        <p:nvSpPr>
          <p:cNvPr id="33" name="图形"/>
          <p:cNvSpPr/>
          <p:nvPr>
            <p:custDataLst>
              <p:tags r:id="rId9"/>
            </p:custDataLst>
          </p:nvPr>
        </p:nvSpPr>
        <p:spPr>
          <a:xfrm>
            <a:off x="4349750" y="1447800"/>
            <a:ext cx="1805940" cy="2222500"/>
          </a:xfrm>
          <a:prstGeom prst="roundRect">
            <a:avLst>
              <a:gd name="adj" fmla="val 9269"/>
            </a:avLst>
          </a:prstGeom>
          <a:solidFill>
            <a:schemeClr val="bg1"/>
          </a:solidFill>
          <a:ln>
            <a:gradFill>
              <a:gsLst>
                <a:gs pos="0">
                  <a:schemeClr val="bg1">
                    <a:alpha val="0"/>
                  </a:schemeClr>
                </a:gs>
                <a:gs pos="100000">
                  <a:srgbClr val="31C3F3"/>
                </a:gs>
              </a:gsLst>
              <a:lin ang="540000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51" name="图形"/>
          <p:cNvSpPr/>
          <p:nvPr>
            <p:custDataLst>
              <p:tags r:id="rId10"/>
            </p:custDataLst>
          </p:nvPr>
        </p:nvSpPr>
        <p:spPr>
          <a:xfrm>
            <a:off x="8390255" y="1447800"/>
            <a:ext cx="1805940" cy="2222500"/>
          </a:xfrm>
          <a:prstGeom prst="roundRect">
            <a:avLst>
              <a:gd name="adj" fmla="val 9269"/>
            </a:avLst>
          </a:prstGeom>
          <a:solidFill>
            <a:schemeClr val="bg1"/>
          </a:solidFill>
          <a:ln>
            <a:gradFill>
              <a:gsLst>
                <a:gs pos="0">
                  <a:schemeClr val="bg1">
                    <a:alpha val="0"/>
                  </a:schemeClr>
                </a:gs>
                <a:gs pos="100000">
                  <a:srgbClr val="31C3F3"/>
                </a:gs>
              </a:gsLst>
              <a:lin ang="540000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86" name="图形"/>
          <p:cNvSpPr/>
          <p:nvPr>
            <p:custDataLst>
              <p:tags r:id="rId11"/>
            </p:custDataLst>
          </p:nvPr>
        </p:nvSpPr>
        <p:spPr>
          <a:xfrm>
            <a:off x="4375150" y="2079625"/>
            <a:ext cx="843280" cy="164465"/>
          </a:xfrm>
          <a:prstGeom prst="roundRect">
            <a:avLst>
              <a:gd name="adj" fmla="val 50000"/>
            </a:avLst>
          </a:prstGeom>
          <a:gradFill>
            <a:gsLst>
              <a:gs pos="0">
                <a:schemeClr val="accent2">
                  <a:lumMod val="40000"/>
                  <a:lumOff val="60000"/>
                </a:schemeClr>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88" name="图形"/>
          <p:cNvSpPr/>
          <p:nvPr>
            <p:custDataLst>
              <p:tags r:id="rId12"/>
            </p:custDataLst>
          </p:nvPr>
        </p:nvSpPr>
        <p:spPr>
          <a:xfrm>
            <a:off x="8446135" y="2079625"/>
            <a:ext cx="843280" cy="164465"/>
          </a:xfrm>
          <a:prstGeom prst="roundRect">
            <a:avLst>
              <a:gd name="adj" fmla="val 50000"/>
            </a:avLst>
          </a:prstGeom>
          <a:gradFill>
            <a:gsLst>
              <a:gs pos="0">
                <a:schemeClr val="accent2">
                  <a:lumMod val="40000"/>
                  <a:lumOff val="60000"/>
                </a:schemeClr>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41" name="图形"/>
          <p:cNvSpPr txBox="1"/>
          <p:nvPr>
            <p:custDataLst>
              <p:tags r:id="rId13"/>
            </p:custDataLst>
          </p:nvPr>
        </p:nvSpPr>
        <p:spPr>
          <a:xfrm>
            <a:off x="4449445" y="1965960"/>
            <a:ext cx="1341755" cy="398780"/>
          </a:xfrm>
          <a:prstGeom prst="rect">
            <a:avLst/>
          </a:prstGeom>
          <a:noFill/>
        </p:spPr>
        <p:txBody>
          <a:bodyPr wrap="square" rtlCol="0" anchor="t">
            <a:spAutoFit/>
          </a:bodyPr>
          <a:lstStyle/>
          <a:p>
            <a:r>
              <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TWO</a:t>
            </a:r>
            <a:endPar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32" name="图形"/>
          <p:cNvSpPr txBox="1"/>
          <p:nvPr>
            <p:custDataLst>
              <p:tags r:id="rId14"/>
            </p:custDataLst>
          </p:nvPr>
        </p:nvSpPr>
        <p:spPr>
          <a:xfrm>
            <a:off x="8459470" y="1965960"/>
            <a:ext cx="1341755" cy="398780"/>
          </a:xfrm>
          <a:prstGeom prst="rect">
            <a:avLst/>
          </a:prstGeom>
          <a:noFill/>
        </p:spPr>
        <p:txBody>
          <a:bodyPr wrap="square" rtlCol="0" anchor="t">
            <a:spAutoFit/>
          </a:bodyPr>
          <a:lstStyle/>
          <a:p>
            <a:r>
              <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FOUR</a:t>
            </a:r>
            <a:endPar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0" name="图形"/>
          <p:cNvSpPr/>
          <p:nvPr>
            <p:custDataLst>
              <p:tags r:id="rId15"/>
            </p:custDataLst>
          </p:nvPr>
        </p:nvSpPr>
        <p:spPr>
          <a:xfrm>
            <a:off x="2157730" y="1447800"/>
            <a:ext cx="1977390" cy="2222500"/>
          </a:xfrm>
          <a:prstGeom prst="roundRect">
            <a:avLst>
              <a:gd name="adj" fmla="val 9269"/>
            </a:avLst>
          </a:prstGeom>
          <a:solidFill>
            <a:schemeClr val="bg1"/>
          </a:solidFill>
          <a:ln>
            <a:gradFill>
              <a:gsLst>
                <a:gs pos="0">
                  <a:schemeClr val="bg1">
                    <a:alpha val="0"/>
                  </a:schemeClr>
                </a:gs>
                <a:gs pos="100000">
                  <a:srgbClr val="31C3F3"/>
                </a:gs>
              </a:gsLst>
              <a:lin ang="540000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42" name="图形"/>
          <p:cNvSpPr/>
          <p:nvPr>
            <p:custDataLst>
              <p:tags r:id="rId16"/>
            </p:custDataLst>
          </p:nvPr>
        </p:nvSpPr>
        <p:spPr>
          <a:xfrm>
            <a:off x="6369685" y="1447800"/>
            <a:ext cx="1805940" cy="2222500"/>
          </a:xfrm>
          <a:prstGeom prst="roundRect">
            <a:avLst>
              <a:gd name="adj" fmla="val 9269"/>
            </a:avLst>
          </a:prstGeom>
          <a:solidFill>
            <a:schemeClr val="bg1"/>
          </a:solidFill>
          <a:ln>
            <a:gradFill>
              <a:gsLst>
                <a:gs pos="0">
                  <a:schemeClr val="bg1">
                    <a:alpha val="0"/>
                  </a:schemeClr>
                </a:gs>
                <a:gs pos="100000">
                  <a:srgbClr val="31C3F3"/>
                </a:gs>
              </a:gsLst>
              <a:lin ang="540000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85" name="图形"/>
          <p:cNvSpPr/>
          <p:nvPr>
            <p:custDataLst>
              <p:tags r:id="rId17"/>
            </p:custDataLst>
          </p:nvPr>
        </p:nvSpPr>
        <p:spPr>
          <a:xfrm>
            <a:off x="2380615" y="2079625"/>
            <a:ext cx="843280" cy="164465"/>
          </a:xfrm>
          <a:prstGeom prst="roundRect">
            <a:avLst>
              <a:gd name="adj" fmla="val 50000"/>
            </a:avLst>
          </a:prstGeom>
          <a:gradFill>
            <a:gsLst>
              <a:gs pos="0">
                <a:srgbClr val="91DDF9"/>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87" name="图形"/>
          <p:cNvSpPr/>
          <p:nvPr>
            <p:custDataLst>
              <p:tags r:id="rId18"/>
            </p:custDataLst>
          </p:nvPr>
        </p:nvSpPr>
        <p:spPr>
          <a:xfrm>
            <a:off x="6473190" y="2079625"/>
            <a:ext cx="843280" cy="164465"/>
          </a:xfrm>
          <a:prstGeom prst="roundRect">
            <a:avLst>
              <a:gd name="adj" fmla="val 50000"/>
            </a:avLst>
          </a:prstGeom>
          <a:gradFill>
            <a:gsLst>
              <a:gs pos="0">
                <a:srgbClr val="91DDF9"/>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31" name="图形"/>
          <p:cNvSpPr txBox="1"/>
          <p:nvPr>
            <p:custDataLst>
              <p:tags r:id="rId19"/>
            </p:custDataLst>
          </p:nvPr>
        </p:nvSpPr>
        <p:spPr>
          <a:xfrm>
            <a:off x="2444115" y="1965960"/>
            <a:ext cx="1341755" cy="398780"/>
          </a:xfrm>
          <a:prstGeom prst="rect">
            <a:avLst/>
          </a:prstGeom>
          <a:noFill/>
        </p:spPr>
        <p:txBody>
          <a:bodyPr wrap="square" rtlCol="0" anchor="t">
            <a:spAutoFit/>
          </a:bodyPr>
          <a:lstStyle/>
          <a:p>
            <a:r>
              <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ONE</a:t>
            </a:r>
            <a:endPar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50" name="图形"/>
          <p:cNvSpPr txBox="1"/>
          <p:nvPr>
            <p:custDataLst>
              <p:tags r:id="rId20"/>
            </p:custDataLst>
          </p:nvPr>
        </p:nvSpPr>
        <p:spPr>
          <a:xfrm>
            <a:off x="6345555" y="1965325"/>
            <a:ext cx="1341755" cy="398780"/>
          </a:xfrm>
          <a:prstGeom prst="rect">
            <a:avLst/>
          </a:prstGeom>
          <a:noFill/>
        </p:spPr>
        <p:txBody>
          <a:bodyPr wrap="square" rtlCol="0" anchor="t">
            <a:spAutoFit/>
          </a:bodyPr>
          <a:lstStyle/>
          <a:p>
            <a:r>
              <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THREE</a:t>
            </a:r>
            <a:endPar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5" name="图形"/>
          <p:cNvSpPr txBox="1"/>
          <p:nvPr>
            <p:custDataLst>
              <p:tags r:id="rId21"/>
            </p:custDataLst>
          </p:nvPr>
        </p:nvSpPr>
        <p:spPr>
          <a:xfrm>
            <a:off x="3041015" y="1651000"/>
            <a:ext cx="1022350" cy="1014730"/>
          </a:xfrm>
          <a:prstGeom prst="rect">
            <a:avLst/>
          </a:prstGeom>
          <a:noFill/>
        </p:spPr>
        <p:txBody>
          <a:bodyPr wrap="square" rtlCol="0" anchor="t">
            <a:spAutoFit/>
          </a:bodyPr>
          <a:lstStyle/>
          <a:p>
            <a:pPr algn="r"/>
            <a:r>
              <a:rPr lang="en-US" altLang="zh-CN" sz="6000">
                <a:gradFill>
                  <a:gsLst>
                    <a:gs pos="0">
                      <a:srgbClr val="59CEF5"/>
                    </a:gs>
                    <a:gs pos="98000">
                      <a:srgbClr val="22B9FE"/>
                    </a:gs>
                  </a:gsLst>
                  <a:lin ang="27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01</a:t>
            </a:r>
            <a:endParaRPr lang="en-US" altLang="zh-CN" sz="6000">
              <a:gradFill>
                <a:gsLst>
                  <a:gs pos="0">
                    <a:srgbClr val="59CEF5"/>
                  </a:gs>
                  <a:gs pos="98000">
                    <a:srgbClr val="22B9FE"/>
                  </a:gs>
                </a:gsLst>
                <a:lin ang="27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8" name="图形"/>
          <p:cNvSpPr txBox="1"/>
          <p:nvPr>
            <p:custDataLst>
              <p:tags r:id="rId22"/>
            </p:custDataLst>
          </p:nvPr>
        </p:nvSpPr>
        <p:spPr>
          <a:xfrm>
            <a:off x="2273300" y="2621280"/>
            <a:ext cx="1819910" cy="521970"/>
          </a:xfrm>
          <a:prstGeom prst="rect">
            <a:avLst/>
          </a:prstGeom>
          <a:noFill/>
        </p:spPr>
        <p:txBody>
          <a:bodyPr wrap="square" rtlCol="0" anchor="t">
            <a:spAutoFit/>
          </a:bodyPr>
          <a:lstStyle/>
          <a:p>
            <a:pPr lvl="0" algn="dist">
              <a:lnSpc>
                <a:spcPct val="100000"/>
              </a:lnSpc>
              <a:buClrTx/>
              <a:buSzTx/>
              <a:buFontTx/>
            </a:pP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情境导入</a:t>
            </a:r>
            <a:endPar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38" name="图形"/>
          <p:cNvSpPr txBox="1"/>
          <p:nvPr>
            <p:custDataLst>
              <p:tags r:id="rId23"/>
            </p:custDataLst>
          </p:nvPr>
        </p:nvSpPr>
        <p:spPr>
          <a:xfrm>
            <a:off x="5046345" y="1651000"/>
            <a:ext cx="1022350" cy="1014730"/>
          </a:xfrm>
          <a:prstGeom prst="rect">
            <a:avLst/>
          </a:prstGeom>
          <a:noFill/>
        </p:spPr>
        <p:txBody>
          <a:bodyPr wrap="square" rtlCol="0" anchor="t">
            <a:spAutoFit/>
          </a:bodyPr>
          <a:lstStyle/>
          <a:p>
            <a:pPr algn="r"/>
            <a:r>
              <a:rPr lang="en-US" altLang="zh-CN" sz="6000">
                <a:solidFill>
                  <a:schemeClr val="accent2"/>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02</a:t>
            </a:r>
            <a:endParaRPr lang="en-US" altLang="zh-CN" sz="6000">
              <a:solidFill>
                <a:schemeClr val="accent2"/>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39" name="图形"/>
          <p:cNvSpPr txBox="1"/>
          <p:nvPr>
            <p:custDataLst>
              <p:tags r:id="rId24"/>
            </p:custDataLst>
          </p:nvPr>
        </p:nvSpPr>
        <p:spPr>
          <a:xfrm>
            <a:off x="4460240" y="2597785"/>
            <a:ext cx="1585595" cy="521970"/>
          </a:xfrm>
          <a:prstGeom prst="rect">
            <a:avLst/>
          </a:prstGeom>
          <a:noFill/>
        </p:spPr>
        <p:txBody>
          <a:bodyPr wrap="square" rtlCol="0" anchor="t">
            <a:spAutoFit/>
          </a:bodyPr>
          <a:lstStyle/>
          <a:p>
            <a:pPr lvl="0" algn="dist">
              <a:lnSpc>
                <a:spcPct val="100000"/>
              </a:lnSpc>
              <a:buClrTx/>
              <a:buSzTx/>
              <a:buFontTx/>
            </a:pP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活动一</a:t>
            </a:r>
            <a:endPar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47" name="图形"/>
          <p:cNvSpPr txBox="1"/>
          <p:nvPr>
            <p:custDataLst>
              <p:tags r:id="rId25"/>
            </p:custDataLst>
          </p:nvPr>
        </p:nvSpPr>
        <p:spPr>
          <a:xfrm>
            <a:off x="7051040" y="1651000"/>
            <a:ext cx="1022350" cy="1014730"/>
          </a:xfrm>
          <a:prstGeom prst="rect">
            <a:avLst/>
          </a:prstGeom>
          <a:noFill/>
        </p:spPr>
        <p:txBody>
          <a:bodyPr wrap="square" rtlCol="0" anchor="t">
            <a:spAutoFit/>
          </a:bodyPr>
          <a:lstStyle/>
          <a:p>
            <a:pPr algn="r"/>
            <a:r>
              <a:rPr lang="en-US" altLang="zh-CN" sz="6000">
                <a:gradFill>
                  <a:gsLst>
                    <a:gs pos="0">
                      <a:srgbClr val="59CEF5"/>
                    </a:gs>
                    <a:gs pos="98000">
                      <a:srgbClr val="22B9FE"/>
                    </a:gs>
                  </a:gsLst>
                  <a:lin ang="27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03</a:t>
            </a:r>
            <a:endParaRPr lang="en-US" altLang="zh-CN" sz="6000">
              <a:gradFill>
                <a:gsLst>
                  <a:gs pos="0">
                    <a:srgbClr val="59CEF5"/>
                  </a:gs>
                  <a:gs pos="98000">
                    <a:srgbClr val="22B9FE"/>
                  </a:gs>
                </a:gsLst>
                <a:lin ang="27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48" name="图形"/>
          <p:cNvSpPr txBox="1"/>
          <p:nvPr>
            <p:custDataLst>
              <p:tags r:id="rId26"/>
            </p:custDataLst>
          </p:nvPr>
        </p:nvSpPr>
        <p:spPr>
          <a:xfrm>
            <a:off x="6443345" y="2630170"/>
            <a:ext cx="1585595" cy="521970"/>
          </a:xfrm>
          <a:prstGeom prst="rect">
            <a:avLst/>
          </a:prstGeom>
          <a:noFill/>
        </p:spPr>
        <p:txBody>
          <a:bodyPr wrap="square" rtlCol="0" anchor="t">
            <a:spAutoFit/>
          </a:bodyPr>
          <a:lstStyle/>
          <a:p>
            <a:pPr lvl="0" algn="dist">
              <a:lnSpc>
                <a:spcPct val="100000"/>
              </a:lnSpc>
              <a:buClrTx/>
              <a:buSzTx/>
              <a:buFontTx/>
            </a:pP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活动二</a:t>
            </a:r>
            <a:endPar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56" name="图形"/>
          <p:cNvSpPr txBox="1"/>
          <p:nvPr>
            <p:custDataLst>
              <p:tags r:id="rId27"/>
            </p:custDataLst>
          </p:nvPr>
        </p:nvSpPr>
        <p:spPr>
          <a:xfrm>
            <a:off x="9055735" y="1651000"/>
            <a:ext cx="1022350" cy="1014730"/>
          </a:xfrm>
          <a:prstGeom prst="rect">
            <a:avLst/>
          </a:prstGeom>
          <a:noFill/>
        </p:spPr>
        <p:txBody>
          <a:bodyPr wrap="square" rtlCol="0" anchor="t">
            <a:spAutoFit/>
          </a:bodyPr>
          <a:lstStyle/>
          <a:p>
            <a:pPr algn="r"/>
            <a:r>
              <a:rPr lang="en-US" altLang="zh-CN" sz="6000">
                <a:solidFill>
                  <a:schemeClr val="accent2"/>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04</a:t>
            </a:r>
            <a:endParaRPr lang="en-US" altLang="zh-CN" sz="6000">
              <a:solidFill>
                <a:schemeClr val="accent2"/>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57" name="图形"/>
          <p:cNvSpPr txBox="1"/>
          <p:nvPr>
            <p:custDataLst>
              <p:tags r:id="rId28"/>
            </p:custDataLst>
          </p:nvPr>
        </p:nvSpPr>
        <p:spPr>
          <a:xfrm>
            <a:off x="8448040" y="2630805"/>
            <a:ext cx="1585595" cy="521970"/>
          </a:xfrm>
          <a:prstGeom prst="rect">
            <a:avLst/>
          </a:prstGeom>
          <a:noFill/>
        </p:spPr>
        <p:txBody>
          <a:bodyPr wrap="square" rtlCol="0" anchor="t">
            <a:spAutoFit/>
          </a:bodyPr>
          <a:lstStyle/>
          <a:p>
            <a:pPr lvl="0" algn="dist">
              <a:lnSpc>
                <a:spcPct val="100000"/>
              </a:lnSpc>
              <a:buClrTx/>
              <a:buSzTx/>
              <a:buFontTx/>
            </a:pP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活动三</a:t>
            </a:r>
            <a:endPar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89" name="图形"/>
          <p:cNvSpPr/>
          <p:nvPr>
            <p:custDataLst>
              <p:tags r:id="rId29"/>
            </p:custDataLst>
          </p:nvPr>
        </p:nvSpPr>
        <p:spPr>
          <a:xfrm>
            <a:off x="2480945" y="3401695"/>
            <a:ext cx="1537970" cy="81915"/>
          </a:xfrm>
          <a:prstGeom prst="roundRect">
            <a:avLst>
              <a:gd name="adj" fmla="val 50000"/>
            </a:avLst>
          </a:prstGeom>
          <a:gradFill>
            <a:gsLst>
              <a:gs pos="0">
                <a:srgbClr val="59CEF5"/>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90" name="图形"/>
          <p:cNvSpPr/>
          <p:nvPr>
            <p:custDataLst>
              <p:tags r:id="rId30"/>
            </p:custDataLst>
          </p:nvPr>
        </p:nvSpPr>
        <p:spPr>
          <a:xfrm>
            <a:off x="4455795" y="3401695"/>
            <a:ext cx="1537970" cy="81915"/>
          </a:xfrm>
          <a:prstGeom prst="roundRect">
            <a:avLst>
              <a:gd name="adj" fmla="val 50000"/>
            </a:avLst>
          </a:prstGeom>
          <a:gradFill>
            <a:gsLst>
              <a:gs pos="0">
                <a:schemeClr val="accent2">
                  <a:lumMod val="40000"/>
                  <a:lumOff val="60000"/>
                </a:schemeClr>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91" name="图形"/>
          <p:cNvSpPr/>
          <p:nvPr>
            <p:custDataLst>
              <p:tags r:id="rId31"/>
            </p:custDataLst>
          </p:nvPr>
        </p:nvSpPr>
        <p:spPr>
          <a:xfrm>
            <a:off x="6503035" y="3401695"/>
            <a:ext cx="1537970" cy="81915"/>
          </a:xfrm>
          <a:prstGeom prst="roundRect">
            <a:avLst>
              <a:gd name="adj" fmla="val 50000"/>
            </a:avLst>
          </a:prstGeom>
          <a:gradFill>
            <a:gsLst>
              <a:gs pos="0">
                <a:srgbClr val="59CEF5"/>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92" name="图形"/>
          <p:cNvSpPr/>
          <p:nvPr>
            <p:custDataLst>
              <p:tags r:id="rId32"/>
            </p:custDataLst>
          </p:nvPr>
        </p:nvSpPr>
        <p:spPr>
          <a:xfrm>
            <a:off x="8477885" y="3401695"/>
            <a:ext cx="1537970" cy="81915"/>
          </a:xfrm>
          <a:prstGeom prst="roundRect">
            <a:avLst>
              <a:gd name="adj" fmla="val 50000"/>
            </a:avLst>
          </a:prstGeom>
          <a:gradFill>
            <a:gsLst>
              <a:gs pos="0">
                <a:schemeClr val="accent2">
                  <a:lumMod val="40000"/>
                  <a:lumOff val="60000"/>
                </a:schemeClr>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grpSp>
        <p:nvGrpSpPr>
          <p:cNvPr id="6" name="图形"/>
          <p:cNvGrpSpPr/>
          <p:nvPr/>
        </p:nvGrpSpPr>
        <p:grpSpPr>
          <a:xfrm>
            <a:off x="1037589" y="462915"/>
            <a:ext cx="4128771" cy="1015365"/>
            <a:chOff x="1401" y="1320"/>
            <a:chExt cx="6502" cy="1599"/>
          </a:xfrm>
        </p:grpSpPr>
        <p:sp>
          <p:nvSpPr>
            <p:cNvPr id="98" name="图形"/>
            <p:cNvSpPr/>
            <p:nvPr>
              <p:custDataLst>
                <p:tags r:id="rId33"/>
              </p:custDataLst>
            </p:nvPr>
          </p:nvSpPr>
          <p:spPr>
            <a:xfrm>
              <a:off x="3335" y="2411"/>
              <a:ext cx="3980" cy="352"/>
            </a:xfrm>
            <a:prstGeom prst="roundRect">
              <a:avLst>
                <a:gd name="adj" fmla="val 50000"/>
              </a:avLst>
            </a:prstGeom>
            <a:gradFill>
              <a:gsLst>
                <a:gs pos="0">
                  <a:srgbClr val="2FBDFF">
                    <a:alpha val="39000"/>
                  </a:srgbClr>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95" name="图形"/>
            <p:cNvSpPr txBox="1"/>
            <p:nvPr>
              <p:custDataLst>
                <p:tags r:id="rId34"/>
              </p:custDataLst>
            </p:nvPr>
          </p:nvSpPr>
          <p:spPr>
            <a:xfrm>
              <a:off x="3896" y="1942"/>
              <a:ext cx="4007" cy="976"/>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00000"/>
                </a:lnSpc>
              </a:pPr>
              <a:r>
                <a:rPr sz="3200" dirty="0">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contents</a:t>
              </a:r>
              <a:endParaRPr sz="3200" dirty="0">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34" name="图形"/>
            <p:cNvSpPr txBox="1"/>
            <p:nvPr>
              <p:custDataLst>
                <p:tags r:id="rId35"/>
              </p:custDataLst>
            </p:nvPr>
          </p:nvSpPr>
          <p:spPr>
            <a:xfrm>
              <a:off x="1401" y="1320"/>
              <a:ext cx="2728" cy="1599"/>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sz="6000" b="1" dirty="0">
                  <a:solidFill>
                    <a:srgbClr val="22B9FE"/>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目录</a:t>
              </a:r>
              <a:endParaRPr sz="6000" b="1" dirty="0">
                <a:solidFill>
                  <a:srgbClr val="22B9FE"/>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grpSp>
      <p:pic>
        <p:nvPicPr>
          <p:cNvPr id="11" name="图形" descr="63e64362e634d"/>
          <p:cNvPicPr>
            <a:picLocks noChangeAspect="1"/>
          </p:cNvPicPr>
          <p:nvPr>
            <p:custDataLst>
              <p:tags r:id="rId36"/>
            </p:custDataLst>
          </p:nvPr>
        </p:nvPicPr>
        <p:blipFill>
          <a:blip r:embed="rId37" cstate="email"/>
          <a:srcRect/>
          <a:stretch>
            <a:fillRect/>
          </a:stretch>
        </p:blipFill>
        <p:spPr>
          <a:xfrm flipH="1">
            <a:off x="205106" y="274955"/>
            <a:ext cx="648335" cy="1202690"/>
          </a:xfrm>
          <a:prstGeom prst="rect">
            <a:avLst/>
          </a:prstGeom>
        </p:spPr>
      </p:pic>
      <p:sp>
        <p:nvSpPr>
          <p:cNvPr id="17" name="图形"/>
          <p:cNvSpPr/>
          <p:nvPr>
            <p:custDataLst>
              <p:tags r:id="rId38"/>
            </p:custDataLst>
          </p:nvPr>
        </p:nvSpPr>
        <p:spPr>
          <a:xfrm>
            <a:off x="3505200" y="6259830"/>
            <a:ext cx="1568450" cy="86360"/>
          </a:xfrm>
          <a:prstGeom prst="roundRect">
            <a:avLst>
              <a:gd name="adj" fmla="val 50000"/>
            </a:avLst>
          </a:prstGeom>
          <a:gradFill>
            <a:gsLst>
              <a:gs pos="0">
                <a:srgbClr val="59CEF5"/>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2" name="图形"/>
          <p:cNvSpPr/>
          <p:nvPr>
            <p:custDataLst>
              <p:tags r:id="rId39"/>
            </p:custDataLst>
          </p:nvPr>
        </p:nvSpPr>
        <p:spPr>
          <a:xfrm>
            <a:off x="6523990" y="6250305"/>
            <a:ext cx="1622425" cy="82550"/>
          </a:xfrm>
          <a:prstGeom prst="roundRect">
            <a:avLst>
              <a:gd name="adj" fmla="val 50000"/>
            </a:avLst>
          </a:prstGeom>
          <a:gradFill>
            <a:gsLst>
              <a:gs pos="0">
                <a:srgbClr val="59CEF5"/>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4" name="图形"/>
          <p:cNvSpPr/>
          <p:nvPr>
            <p:custDataLst>
              <p:tags r:id="rId40"/>
            </p:custDataLst>
          </p:nvPr>
        </p:nvSpPr>
        <p:spPr>
          <a:xfrm>
            <a:off x="7323455" y="4660900"/>
            <a:ext cx="889635" cy="165100"/>
          </a:xfrm>
          <a:prstGeom prst="roundRect">
            <a:avLst>
              <a:gd name="adj" fmla="val 50000"/>
            </a:avLst>
          </a:prstGeom>
          <a:gradFill>
            <a:gsLst>
              <a:gs pos="0">
                <a:srgbClr val="91DDF9"/>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5" name="图形"/>
          <p:cNvSpPr/>
          <p:nvPr>
            <p:custDataLst>
              <p:tags r:id="rId41"/>
            </p:custDataLst>
          </p:nvPr>
        </p:nvSpPr>
        <p:spPr>
          <a:xfrm>
            <a:off x="4227195" y="3881120"/>
            <a:ext cx="1841500" cy="2332355"/>
          </a:xfrm>
          <a:prstGeom prst="roundRect">
            <a:avLst>
              <a:gd name="adj" fmla="val 9269"/>
            </a:avLst>
          </a:prstGeom>
          <a:solidFill>
            <a:schemeClr val="bg1"/>
          </a:solidFill>
          <a:ln>
            <a:gradFill>
              <a:gsLst>
                <a:gs pos="0">
                  <a:schemeClr val="bg1">
                    <a:alpha val="0"/>
                  </a:schemeClr>
                </a:gs>
                <a:gs pos="100000">
                  <a:srgbClr val="31C3F3"/>
                </a:gs>
              </a:gsLst>
              <a:lin ang="540000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8" name="图形"/>
          <p:cNvSpPr txBox="1"/>
          <p:nvPr>
            <p:custDataLst>
              <p:tags r:id="rId42"/>
            </p:custDataLst>
          </p:nvPr>
        </p:nvSpPr>
        <p:spPr>
          <a:xfrm>
            <a:off x="4946015" y="4117340"/>
            <a:ext cx="1042670" cy="916940"/>
          </a:xfrm>
          <a:prstGeom prst="rect">
            <a:avLst/>
          </a:prstGeom>
          <a:noFill/>
        </p:spPr>
        <p:txBody>
          <a:bodyPr wrap="square" rtlCol="0" anchor="t">
            <a:noAutofit/>
          </a:bodyPr>
          <a:p>
            <a:pPr algn="r"/>
            <a:r>
              <a:rPr lang="en-US" altLang="zh-CN" sz="6000">
                <a:solidFill>
                  <a:schemeClr val="accent1"/>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05</a:t>
            </a:r>
            <a:endParaRPr lang="en-US" altLang="zh-CN" sz="6000">
              <a:solidFill>
                <a:schemeClr val="accent1"/>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1" name="图形"/>
          <p:cNvSpPr txBox="1"/>
          <p:nvPr>
            <p:custDataLst>
              <p:tags r:id="rId43"/>
            </p:custDataLst>
          </p:nvPr>
        </p:nvSpPr>
        <p:spPr>
          <a:xfrm>
            <a:off x="4342765" y="5259705"/>
            <a:ext cx="1616710" cy="471805"/>
          </a:xfrm>
          <a:prstGeom prst="rect">
            <a:avLst/>
          </a:prstGeom>
          <a:noFill/>
        </p:spPr>
        <p:txBody>
          <a:bodyPr wrap="square" rtlCol="0" anchor="t">
            <a:noAutofit/>
          </a:bodyPr>
          <a:p>
            <a:pPr lvl="0" algn="dist">
              <a:lnSpc>
                <a:spcPct val="100000"/>
              </a:lnSpc>
              <a:buClrTx/>
              <a:buSzTx/>
              <a:buFontTx/>
            </a:pP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活动四</a:t>
            </a:r>
            <a:endPar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2" name="图形"/>
          <p:cNvSpPr/>
          <p:nvPr>
            <p:custDataLst>
              <p:tags r:id="rId44"/>
            </p:custDataLst>
          </p:nvPr>
        </p:nvSpPr>
        <p:spPr>
          <a:xfrm>
            <a:off x="4186555" y="4606290"/>
            <a:ext cx="859790" cy="172720"/>
          </a:xfrm>
          <a:prstGeom prst="roundRect">
            <a:avLst>
              <a:gd name="adj" fmla="val 50000"/>
            </a:avLst>
          </a:prstGeom>
          <a:gradFill>
            <a:gsLst>
              <a:gs pos="0">
                <a:srgbClr val="91DDF9"/>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7" name="图形"/>
          <p:cNvSpPr txBox="1"/>
          <p:nvPr>
            <p:custDataLst>
              <p:tags r:id="rId45"/>
            </p:custDataLst>
          </p:nvPr>
        </p:nvSpPr>
        <p:spPr>
          <a:xfrm>
            <a:off x="4350447" y="4505197"/>
            <a:ext cx="1437469" cy="398780"/>
          </a:xfrm>
          <a:prstGeom prst="rect">
            <a:avLst/>
          </a:prstGeom>
          <a:noFill/>
        </p:spPr>
        <p:txBody>
          <a:bodyPr wrap="square" rtlCol="0" anchor="t">
            <a:spAutoFit/>
          </a:bodyPr>
          <a:p>
            <a:r>
              <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FIVE</a:t>
            </a:r>
            <a:endPar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7" name="图形"/>
          <p:cNvSpPr/>
          <p:nvPr>
            <p:custDataLst>
              <p:tags r:id="rId46"/>
            </p:custDataLst>
          </p:nvPr>
        </p:nvSpPr>
        <p:spPr>
          <a:xfrm>
            <a:off x="6468110" y="3881120"/>
            <a:ext cx="1805940" cy="2332990"/>
          </a:xfrm>
          <a:prstGeom prst="roundRect">
            <a:avLst>
              <a:gd name="adj" fmla="val 9269"/>
            </a:avLst>
          </a:prstGeom>
          <a:solidFill>
            <a:schemeClr val="bg1"/>
          </a:solidFill>
          <a:ln>
            <a:gradFill>
              <a:gsLst>
                <a:gs pos="0">
                  <a:schemeClr val="bg1">
                    <a:alpha val="0"/>
                  </a:schemeClr>
                </a:gs>
                <a:gs pos="100000">
                  <a:srgbClr val="31C3F3"/>
                </a:gs>
              </a:gsLst>
              <a:lin ang="540000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0" name="图形"/>
          <p:cNvSpPr txBox="1"/>
          <p:nvPr>
            <p:custDataLst>
              <p:tags r:id="rId47"/>
            </p:custDataLst>
          </p:nvPr>
        </p:nvSpPr>
        <p:spPr>
          <a:xfrm>
            <a:off x="7164705" y="4084320"/>
            <a:ext cx="1022350" cy="1014730"/>
          </a:xfrm>
          <a:prstGeom prst="rect">
            <a:avLst/>
          </a:prstGeom>
          <a:noFill/>
        </p:spPr>
        <p:txBody>
          <a:bodyPr wrap="square" rtlCol="0" anchor="t">
            <a:spAutoFit/>
          </a:bodyPr>
          <a:p>
            <a:pPr algn="r"/>
            <a:r>
              <a:rPr lang="en-US" altLang="zh-CN" sz="6000">
                <a:solidFill>
                  <a:schemeClr val="accent2"/>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06</a:t>
            </a:r>
            <a:endParaRPr lang="en-US" altLang="zh-CN" sz="6000">
              <a:solidFill>
                <a:schemeClr val="accent2"/>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3" name="图形"/>
          <p:cNvSpPr/>
          <p:nvPr>
            <p:custDataLst>
              <p:tags r:id="rId48"/>
            </p:custDataLst>
          </p:nvPr>
        </p:nvSpPr>
        <p:spPr>
          <a:xfrm>
            <a:off x="6574155" y="6014085"/>
            <a:ext cx="1537970" cy="81915"/>
          </a:xfrm>
          <a:prstGeom prst="roundRect">
            <a:avLst>
              <a:gd name="adj" fmla="val 50000"/>
            </a:avLst>
          </a:prstGeom>
          <a:gradFill>
            <a:gsLst>
              <a:gs pos="0">
                <a:schemeClr val="accent2">
                  <a:lumMod val="40000"/>
                  <a:lumOff val="60000"/>
                </a:schemeClr>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4" name="图形"/>
          <p:cNvSpPr txBox="1"/>
          <p:nvPr>
            <p:custDataLst>
              <p:tags r:id="rId49"/>
            </p:custDataLst>
          </p:nvPr>
        </p:nvSpPr>
        <p:spPr>
          <a:xfrm>
            <a:off x="6468110" y="5313045"/>
            <a:ext cx="1753235" cy="521970"/>
          </a:xfrm>
          <a:prstGeom prst="rect">
            <a:avLst/>
          </a:prstGeom>
          <a:noFill/>
        </p:spPr>
        <p:txBody>
          <a:bodyPr wrap="square" rtlCol="0" anchor="t">
            <a:spAutoFit/>
          </a:bodyPr>
          <a:p>
            <a:pPr lvl="0" algn="dist">
              <a:lnSpc>
                <a:spcPct val="100000"/>
              </a:lnSpc>
              <a:buClrTx/>
              <a:buSzTx/>
              <a:buFontTx/>
            </a:pP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课堂小结</a:t>
            </a:r>
            <a:endPar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35" name="图形"/>
          <p:cNvSpPr/>
          <p:nvPr>
            <p:custDataLst>
              <p:tags r:id="rId50"/>
            </p:custDataLst>
          </p:nvPr>
        </p:nvSpPr>
        <p:spPr>
          <a:xfrm>
            <a:off x="6155690" y="4606290"/>
            <a:ext cx="1097280" cy="219710"/>
          </a:xfrm>
          <a:prstGeom prst="roundRect">
            <a:avLst>
              <a:gd name="adj" fmla="val 50000"/>
            </a:avLst>
          </a:prstGeom>
          <a:gradFill>
            <a:gsLst>
              <a:gs pos="0">
                <a:schemeClr val="accent2">
                  <a:lumMod val="40000"/>
                  <a:lumOff val="60000"/>
                </a:schemeClr>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9" name="图形"/>
          <p:cNvSpPr txBox="1"/>
          <p:nvPr>
            <p:custDataLst>
              <p:tags r:id="rId51"/>
            </p:custDataLst>
          </p:nvPr>
        </p:nvSpPr>
        <p:spPr>
          <a:xfrm>
            <a:off x="6574155" y="4505325"/>
            <a:ext cx="1341755" cy="398780"/>
          </a:xfrm>
          <a:prstGeom prst="rect">
            <a:avLst/>
          </a:prstGeom>
          <a:noFill/>
        </p:spPr>
        <p:txBody>
          <a:bodyPr wrap="square" rtlCol="0" anchor="t">
            <a:spAutoFit/>
          </a:bodyPr>
          <a:p>
            <a:r>
              <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SIX</a:t>
            </a:r>
            <a:endPar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37" name="图形"/>
          <p:cNvSpPr/>
          <p:nvPr>
            <p:custDataLst>
              <p:tags r:id="rId52"/>
            </p:custDataLst>
          </p:nvPr>
        </p:nvSpPr>
        <p:spPr>
          <a:xfrm>
            <a:off x="4350385" y="6014085"/>
            <a:ext cx="1537970" cy="81915"/>
          </a:xfrm>
          <a:prstGeom prst="roundRect">
            <a:avLst>
              <a:gd name="adj" fmla="val 50000"/>
            </a:avLst>
          </a:prstGeom>
          <a:gradFill>
            <a:gsLst>
              <a:gs pos="0">
                <a:srgbClr val="59CEF5"/>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40" name="图形"/>
          <p:cNvSpPr/>
          <p:nvPr>
            <p:custDataLst>
              <p:tags r:id="rId53"/>
            </p:custDataLst>
          </p:nvPr>
        </p:nvSpPr>
        <p:spPr>
          <a:xfrm>
            <a:off x="7517765" y="6013450"/>
            <a:ext cx="1537970" cy="81915"/>
          </a:xfrm>
          <a:prstGeom prst="roundRect">
            <a:avLst>
              <a:gd name="adj" fmla="val 50000"/>
            </a:avLst>
          </a:prstGeom>
          <a:gradFill>
            <a:gsLst>
              <a:gs pos="0">
                <a:srgbClr val="59CEF5"/>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Tree>
    <p:custDataLst>
      <p:tags r:id="rId5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853440"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3" name="图形" descr="643bea698bdff679"/>
          <p:cNvPicPr>
            <a:picLocks noChangeAspect="1"/>
          </p:cNvPicPr>
          <p:nvPr>
            <p:custDataLst>
              <p:tags r:id="rId3"/>
            </p:custDataLst>
          </p:nvPr>
        </p:nvPicPr>
        <p:blipFill>
          <a:blip r:embed="rId4" cstate="email"/>
          <a:srcRect/>
          <a:stretch>
            <a:fillRect/>
          </a:stretch>
        </p:blipFill>
        <p:spPr>
          <a:xfrm flipH="1">
            <a:off x="73025" y="2173607"/>
            <a:ext cx="12192000" cy="4567555"/>
          </a:xfrm>
          <a:prstGeom prst="rect">
            <a:avLst/>
          </a:prstGeom>
        </p:spPr>
      </p:pic>
      <p:pic>
        <p:nvPicPr>
          <p:cNvPr id="25" name="图形" descr="63e64362e634d"/>
          <p:cNvPicPr>
            <a:picLocks noChangeAspect="1"/>
          </p:cNvPicPr>
          <p:nvPr>
            <p:custDataLst>
              <p:tags r:id="rId5"/>
            </p:custDataLst>
          </p:nvPr>
        </p:nvPicPr>
        <p:blipFill>
          <a:blip r:embed="rId6"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7"/>
            </p:custDataLst>
          </p:nvPr>
        </p:nvPicPr>
        <p:blipFill>
          <a:blip r:embed="rId8" cstate="email"/>
          <a:srcRect/>
          <a:stretch>
            <a:fillRect/>
          </a:stretch>
        </p:blipFill>
        <p:spPr>
          <a:xfrm>
            <a:off x="10571480" y="5118100"/>
            <a:ext cx="1482725" cy="1548130"/>
          </a:xfrm>
          <a:prstGeom prst="rect">
            <a:avLst/>
          </a:prstGeom>
        </p:spPr>
      </p:pic>
      <p:sp>
        <p:nvSpPr>
          <p:cNvPr id="7" name="图形"/>
          <p:cNvSpPr txBox="1"/>
          <p:nvPr/>
        </p:nvSpPr>
        <p:spPr>
          <a:xfrm>
            <a:off x="1657350" y="1551305"/>
            <a:ext cx="9074150" cy="1468755"/>
          </a:xfrm>
          <a:prstGeom prst="rect">
            <a:avLst/>
          </a:prstGeom>
          <a:noFill/>
        </p:spPr>
        <p:txBody>
          <a:bodyPr wrap="square" rtlCol="0" anchor="t">
            <a:spAutoFit/>
          </a:bodyPr>
          <a:lstStyle/>
          <a:p>
            <a:pPr indent="457200" algn="just" fontAlgn="auto">
              <a:lnSpc>
                <a:spcPts val="3580"/>
              </a:lnSpc>
            </a:pPr>
            <a:r>
              <a:rPr lang="en-US" altLang="zh-CN" sz="2800" b="1">
                <a:latin typeface="楷体" panose="02010609060101010101" charset="-122"/>
                <a:ea typeface="楷体" panose="02010609060101010101" charset="-122"/>
                <a:sym typeface="Times New Roman" panose="02020603050405020304"/>
              </a:rPr>
              <a:t> </a:t>
            </a:r>
            <a:r>
              <a:rPr lang="zh-CN" altLang="en-US" sz="2800" b="1">
                <a:latin typeface="楷体" panose="02010609060101010101" charset="-122"/>
                <a:ea typeface="楷体" panose="02010609060101010101" charset="-122"/>
                <a:sym typeface="Times New Roman" panose="02020603050405020304"/>
              </a:rPr>
              <a:t>成式人工智能提高了我们制作花卉研学手册的效率，但也出现了不少问题。我们应该如何克服生成式人工智能的不足，让它更好地服务我们呢？</a:t>
            </a:r>
            <a:endParaRPr lang="zh-CN" altLang="en-US" sz="2800" b="1">
              <a:latin typeface="楷体" panose="02010609060101010101" charset="-122"/>
              <a:ea typeface="楷体" panose="02010609060101010101" charset="-122"/>
              <a:sym typeface="Times New Roman" panose="02020603050405020304"/>
            </a:endParaRPr>
          </a:p>
        </p:txBody>
      </p:sp>
      <p:grpSp>
        <p:nvGrpSpPr>
          <p:cNvPr id="5" name="图形"/>
          <p:cNvGrpSpPr/>
          <p:nvPr/>
        </p:nvGrpSpPr>
        <p:grpSpPr>
          <a:xfrm>
            <a:off x="1323340" y="634365"/>
            <a:ext cx="426085" cy="508000"/>
            <a:chOff x="1255" y="3884"/>
            <a:chExt cx="2102" cy="2102"/>
          </a:xfrm>
        </p:grpSpPr>
        <p:sp>
          <p:nvSpPr>
            <p:cNvPr id="6" name="图形"/>
            <p:cNvSpPr/>
            <p:nvPr>
              <p:custDataLst>
                <p:tags r:id="rId9"/>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10"/>
              </p:custDataLst>
            </p:nvPr>
          </p:nvPicPr>
          <p:blipFill>
            <a:blip r:embed="rId11"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grpSp>
        <p:nvGrpSpPr>
          <p:cNvPr id="14" name="图形"/>
          <p:cNvGrpSpPr/>
          <p:nvPr/>
        </p:nvGrpSpPr>
        <p:grpSpPr>
          <a:xfrm>
            <a:off x="1816736" y="627381"/>
            <a:ext cx="2291715" cy="624840"/>
            <a:chOff x="9792" y="2872"/>
            <a:chExt cx="3609" cy="984"/>
          </a:xfrm>
        </p:grpSpPr>
        <p:sp>
          <p:nvSpPr>
            <p:cNvPr id="16" name="图形"/>
            <p:cNvSpPr/>
            <p:nvPr>
              <p:custDataLst>
                <p:tags r:id="rId12"/>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13"/>
              </p:custDataLst>
            </p:nvPr>
          </p:nvSpPr>
          <p:spPr>
            <a:xfrm>
              <a:off x="9905" y="2872"/>
              <a:ext cx="3481" cy="967"/>
            </a:xfrm>
            <a:prstGeom prst="rect">
              <a:avLst/>
            </a:prstGeom>
            <a:noFill/>
          </p:spPr>
          <p:txBody>
            <a:bodyPr wrap="square" rtlCol="0" anchor="t">
              <a:spAutoFit/>
            </a:bodyPr>
            <a:lstStyle/>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情境导入</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grpSp>
        <p:nvGrpSpPr>
          <p:cNvPr id="10" name="组合 9"/>
          <p:cNvGrpSpPr/>
          <p:nvPr/>
        </p:nvGrpSpPr>
        <p:grpSpPr>
          <a:xfrm rot="20880000">
            <a:off x="1550380" y="3176730"/>
            <a:ext cx="5718175" cy="1449675"/>
            <a:chOff x="2405" y="3269"/>
            <a:chExt cx="8647" cy="4636"/>
          </a:xfrm>
        </p:grpSpPr>
        <p:sp>
          <p:nvSpPr>
            <p:cNvPr id="9" name="图形"/>
            <p:cNvSpPr txBox="1"/>
            <p:nvPr/>
          </p:nvSpPr>
          <p:spPr>
            <a:xfrm rot="720000">
              <a:off x="3214" y="4010"/>
              <a:ext cx="6739" cy="2949"/>
            </a:xfrm>
            <a:prstGeom prst="rect">
              <a:avLst/>
            </a:prstGeom>
            <a:noFill/>
          </p:spPr>
          <p:txBody>
            <a:bodyPr wrap="square" rtlCol="0" anchor="t">
              <a:noAutofit/>
            </a:bodyPr>
            <a:p>
              <a:pPr indent="457200" algn="just" fontAlgn="auto">
                <a:lnSpc>
                  <a:spcPts val="3580"/>
                </a:lnSpc>
              </a:pPr>
              <a:r>
                <a:rPr lang="zh-CN" altLang="en-US" b="1">
                  <a:solidFill>
                    <a:srgbClr val="FF0000"/>
                  </a:solidFill>
                  <a:latin typeface="楷体" panose="02010609060101010101" charset="-122"/>
                  <a:ea typeface="楷体" panose="02010609060101010101" charset="-122"/>
                  <a:sym typeface="Times New Roman" panose="02020603050405020304"/>
                </a:rPr>
                <a:t>生成式人工智能工具需要一个持续学习的过程，它并不是十全十美的。</a:t>
              </a:r>
              <a:endParaRPr lang="zh-CN" altLang="en-US" b="1">
                <a:solidFill>
                  <a:srgbClr val="FF0000"/>
                </a:solidFill>
                <a:latin typeface="楷体" panose="02010609060101010101" charset="-122"/>
                <a:ea typeface="楷体" panose="02010609060101010101" charset="-122"/>
                <a:sym typeface="Times New Roman" panose="02020603050405020304"/>
              </a:endParaRPr>
            </a:p>
          </p:txBody>
        </p:sp>
        <p:sp>
          <p:nvSpPr>
            <p:cNvPr id="8" name="云形标注 7"/>
            <p:cNvSpPr/>
            <p:nvPr/>
          </p:nvSpPr>
          <p:spPr>
            <a:xfrm rot="720000">
              <a:off x="2405" y="3269"/>
              <a:ext cx="8647" cy="4636"/>
            </a:xfrm>
            <a:prstGeom prst="cloudCallout">
              <a:avLst/>
            </a:prstGeom>
            <a:noFill/>
            <a:ln>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18" name="图片 17"/>
          <p:cNvPicPr>
            <a:picLocks noChangeAspect="1"/>
          </p:cNvPicPr>
          <p:nvPr/>
        </p:nvPicPr>
        <p:blipFill>
          <a:blip r:embed="rId14">
            <a:extLst>
              <a:ext uri="{BEBA8EAE-BF5A-486C-A8C5-ECC9F3942E4B}">
                <a14:imgProps xmlns:a14="http://schemas.microsoft.com/office/drawing/2010/main">
                  <a14:imgLayer r:embed="rId15">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a:off x="160655" y="3812540"/>
            <a:ext cx="2508885" cy="2633345"/>
          </a:xfrm>
          <a:prstGeom prst="rect">
            <a:avLst/>
          </a:prstGeom>
        </p:spPr>
      </p:pic>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animBg="1"/>
      <p:bldP spid="7"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形" descr="E:\006包图网\素材\024教育培训\q\649eafef985fd.png649eafef985fd"/>
          <p:cNvPicPr>
            <a:picLocks noChangeAspect="1"/>
          </p:cNvPicPr>
          <p:nvPr>
            <p:custDataLst>
              <p:tags r:id="rId1"/>
            </p:custDataLst>
          </p:nvPr>
        </p:nvPicPr>
        <p:blipFill>
          <a:blip r:embed="rId2" cstate="email"/>
          <a:srcRect/>
          <a:stretch>
            <a:fillRect/>
          </a:stretch>
        </p:blipFill>
        <p:spPr>
          <a:xfrm>
            <a:off x="325755" y="398780"/>
            <a:ext cx="1084580" cy="713740"/>
          </a:xfrm>
          <a:prstGeom prst="rect">
            <a:avLst/>
          </a:prstGeom>
        </p:spPr>
      </p:pic>
      <p:grpSp>
        <p:nvGrpSpPr>
          <p:cNvPr id="14" name="图形"/>
          <p:cNvGrpSpPr/>
          <p:nvPr/>
        </p:nvGrpSpPr>
        <p:grpSpPr>
          <a:xfrm>
            <a:off x="1410335" y="498475"/>
            <a:ext cx="4117340" cy="624840"/>
            <a:chOff x="9792" y="2872"/>
            <a:chExt cx="3609" cy="984"/>
          </a:xfrm>
        </p:grpSpPr>
        <p:sp>
          <p:nvSpPr>
            <p:cNvPr id="16" name="图形"/>
            <p:cNvSpPr/>
            <p:nvPr>
              <p:custDataLst>
                <p:tags r:id="rId3"/>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4"/>
              </p:custDataLst>
            </p:nvPr>
          </p:nvSpPr>
          <p:spPr>
            <a:xfrm>
              <a:off x="9905" y="2872"/>
              <a:ext cx="3481" cy="967"/>
            </a:xfrm>
            <a:prstGeom prst="rect">
              <a:avLst/>
            </a:prstGeom>
            <a:noFill/>
          </p:spPr>
          <p:txBody>
            <a:bodyPr wrap="square" rtlCol="0" anchor="t">
              <a:spAutoFit/>
            </a:bodyPr>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活动一：填一填</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
        <p:nvSpPr>
          <p:cNvPr id="4" name="文本框 3"/>
          <p:cNvSpPr txBox="1"/>
          <p:nvPr/>
        </p:nvSpPr>
        <p:spPr>
          <a:xfrm>
            <a:off x="742950" y="2263775"/>
            <a:ext cx="5162550" cy="1818005"/>
          </a:xfrm>
          <a:prstGeom prst="rect">
            <a:avLst/>
          </a:prstGeom>
          <a:noFill/>
          <a:ln w="9525">
            <a:noFill/>
          </a:ln>
        </p:spPr>
        <p:txBody>
          <a:bodyPr>
            <a:noAutofit/>
          </a:bodyPr>
          <a:p>
            <a:pPr indent="457200" algn="just" fontAlgn="auto">
              <a:lnSpc>
                <a:spcPts val="3700"/>
              </a:lnSpc>
            </a:pPr>
            <a:r>
              <a:rPr lang="en-US" altLang="zh-CN" sz="2800" b="1">
                <a:latin typeface="楷体" panose="02010609060101010101" charset="-122"/>
                <a:ea typeface="楷体" panose="02010609060101010101" charset="-122"/>
              </a:rPr>
              <a:t> </a:t>
            </a:r>
            <a:r>
              <a:rPr lang="zh-CN" altLang="en-US" sz="2800" b="1">
                <a:latin typeface="楷体" panose="02010609060101010101" charset="-122"/>
                <a:ea typeface="楷体" panose="02010609060101010101" charset="-122"/>
              </a:rPr>
              <a:t>小美想要生成式人工智能工具绘制一幅</a:t>
            </a:r>
            <a:r>
              <a:rPr lang="en-US" altLang="zh-CN" sz="2800" b="1">
                <a:latin typeface="楷体" panose="02010609060101010101" charset="-122"/>
                <a:ea typeface="楷体" panose="02010609060101010101" charset="-122"/>
              </a:rPr>
              <a:t>“</a:t>
            </a:r>
            <a:r>
              <a:rPr lang="zh-CN" altLang="en-US" sz="2800" b="1">
                <a:latin typeface="楷体" panose="02010609060101010101" charset="-122"/>
                <a:ea typeface="楷体" panose="02010609060101010101" charset="-122"/>
              </a:rPr>
              <a:t>牛溲马勃</a:t>
            </a:r>
            <a:r>
              <a:rPr lang="en-US" altLang="zh-CN" sz="2800" b="1">
                <a:latin typeface="楷体" panose="02010609060101010101" charset="-122"/>
                <a:ea typeface="楷体" panose="02010609060101010101" charset="-122"/>
              </a:rPr>
              <a:t>”</a:t>
            </a:r>
            <a:r>
              <a:rPr lang="zh-CN" altLang="en-US" sz="2800" b="1">
                <a:latin typeface="楷体" panose="02010609060101010101" charset="-122"/>
                <a:ea typeface="楷体" panose="02010609060101010101" charset="-122"/>
              </a:rPr>
              <a:t>的图片，生成的结果如图</a:t>
            </a:r>
            <a:r>
              <a:rPr lang="zh-CN" altLang="en-US" sz="2800" b="1">
                <a:latin typeface="楷体" panose="02010609060101010101" charset="-122"/>
                <a:ea typeface="楷体" panose="02010609060101010101" charset="-122"/>
              </a:rPr>
              <a:t>：</a:t>
            </a:r>
            <a:endParaRPr lang="zh-CN" altLang="en-US" sz="2800" b="1">
              <a:latin typeface="楷体" panose="02010609060101010101" charset="-122"/>
              <a:ea typeface="楷体" panose="02010609060101010101" charset="-122"/>
            </a:endParaRPr>
          </a:p>
        </p:txBody>
      </p:sp>
      <p:grpSp>
        <p:nvGrpSpPr>
          <p:cNvPr id="13" name="组合 12"/>
          <p:cNvGrpSpPr/>
          <p:nvPr/>
        </p:nvGrpSpPr>
        <p:grpSpPr>
          <a:xfrm>
            <a:off x="6181090" y="1822450"/>
            <a:ext cx="5164455" cy="2569845"/>
            <a:chOff x="1167" y="5625"/>
            <a:chExt cx="8130" cy="3998"/>
          </a:xfrm>
        </p:grpSpPr>
        <p:sp>
          <p:nvSpPr>
            <p:cNvPr id="8" name="圆角矩形 7"/>
            <p:cNvSpPr/>
            <p:nvPr/>
          </p:nvSpPr>
          <p:spPr>
            <a:xfrm>
              <a:off x="1167" y="5625"/>
              <a:ext cx="8130" cy="3998"/>
            </a:xfrm>
            <a:prstGeom prst="roundRect">
              <a:avLst/>
            </a:prstGeom>
            <a:solidFill>
              <a:schemeClr val="accent5">
                <a:lumMod val="20000"/>
                <a:lumOff val="8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2" name="图片 1"/>
            <p:cNvPicPr>
              <a:picLocks noChangeAspect="1"/>
            </p:cNvPicPr>
            <p:nvPr/>
          </p:nvPicPr>
          <p:blipFill>
            <a:blip r:embed="rId5"/>
            <a:stretch>
              <a:fillRect/>
            </a:stretch>
          </p:blipFill>
          <p:spPr>
            <a:xfrm>
              <a:off x="1474" y="5697"/>
              <a:ext cx="3636" cy="3720"/>
            </a:xfrm>
            <a:prstGeom prst="rect">
              <a:avLst/>
            </a:prstGeom>
          </p:spPr>
        </p:pic>
        <p:sp>
          <p:nvSpPr>
            <p:cNvPr id="6" name="文本框 5"/>
            <p:cNvSpPr txBox="1"/>
            <p:nvPr/>
          </p:nvSpPr>
          <p:spPr>
            <a:xfrm>
              <a:off x="5110" y="6312"/>
              <a:ext cx="3819" cy="2440"/>
            </a:xfrm>
            <a:prstGeom prst="rect">
              <a:avLst/>
            </a:prstGeom>
          </p:spPr>
          <p:txBody>
            <a:bodyPr wrap="square">
              <a:spAutoFit/>
            </a:bodyPr>
            <a:p>
              <a:pPr algn="just"/>
              <a:r>
                <a:rPr lang="zh-CN" altLang="en-US" sz="1600">
                  <a:solidFill>
                    <a:srgbClr val="231F20"/>
                  </a:solidFill>
                  <a:latin typeface="楷体" panose="02010609060101010101" charset="-122"/>
                  <a:ea typeface="楷体" panose="02010609060101010101" charset="-122"/>
                  <a:cs typeface="楷体" panose="02010609060101010101" charset="-122"/>
                </a:rPr>
                <a:t>这是您要画的牛溲马勃的幽默插画。画面中</a:t>
              </a:r>
              <a:r>
                <a:rPr lang="en-US" altLang="zh-CN" sz="1600">
                  <a:solidFill>
                    <a:srgbClr val="231F20"/>
                  </a:solidFill>
                  <a:latin typeface="楷体" panose="02010609060101010101" charset="-122"/>
                  <a:ea typeface="楷体" panose="02010609060101010101" charset="-122"/>
                  <a:cs typeface="楷体" panose="02010609060101010101" charset="-122"/>
                </a:rPr>
                <a:t>,</a:t>
              </a:r>
              <a:r>
                <a:rPr lang="zh-CN" altLang="en-US" sz="1600">
                  <a:solidFill>
                    <a:srgbClr val="231F20"/>
                  </a:solidFill>
                  <a:latin typeface="楷体" panose="02010609060101010101" charset="-122"/>
                  <a:ea typeface="楷体" panose="02010609060101010101" charset="-122"/>
                  <a:cs typeface="楷体" panose="02010609060101010101" charset="-122"/>
                </a:rPr>
                <a:t>牛和马在青草地上以夸张有趣的姿势展现，增添了一种轻松幽默的氛围。希望这幅作品符合您的期望！</a:t>
              </a:r>
              <a:endParaRPr lang="zh-CN" altLang="en-US" sz="1600">
                <a:solidFill>
                  <a:srgbClr val="231F20"/>
                </a:solidFill>
                <a:latin typeface="楷体" panose="02010609060101010101" charset="-122"/>
                <a:ea typeface="楷体" panose="02010609060101010101" charset="-122"/>
                <a:cs typeface="楷体" panose="02010609060101010101" charset="-122"/>
              </a:endParaRPr>
            </a:p>
          </p:txBody>
        </p:sp>
      </p:grpSp>
      <p:sp>
        <p:nvSpPr>
          <p:cNvPr id="11" name="文本框 10"/>
          <p:cNvSpPr txBox="1"/>
          <p:nvPr/>
        </p:nvSpPr>
        <p:spPr>
          <a:xfrm>
            <a:off x="258445" y="5010785"/>
            <a:ext cx="11674475" cy="953135"/>
          </a:xfrm>
          <a:prstGeom prst="rect">
            <a:avLst/>
          </a:prstGeom>
        </p:spPr>
        <p:txBody>
          <a:bodyPr wrap="square">
            <a:spAutoFit/>
          </a:bodyPr>
          <a:p>
            <a:pPr indent="720090" fontAlgn="auto"/>
            <a:r>
              <a:rPr lang="zh-CN" altLang="en-US" sz="2800">
                <a:solidFill>
                  <a:srgbClr val="231F20"/>
                </a:solidFill>
                <a:latin typeface="楷体" panose="02010609060101010101" charset="-122"/>
                <a:ea typeface="楷体" panose="02010609060101010101" charset="-122"/>
                <a:cs typeface="楷体" panose="02010609060101010101" charset="-122"/>
              </a:rPr>
              <a:t>生成式人工智能工具在根据关键词提示生成图片的过程中，可能会出现 </a:t>
            </a:r>
            <a:r>
              <a:rPr lang="en-US" altLang="zh-CN" sz="2800">
                <a:solidFill>
                  <a:srgbClr val="231F20"/>
                </a:solidFill>
                <a:latin typeface="楷体" panose="02010609060101010101" charset="-122"/>
                <a:ea typeface="楷体" panose="02010609060101010101" charset="-122"/>
                <a:cs typeface="楷体" panose="02010609060101010101" charset="-122"/>
              </a:rPr>
              <a:t>                </a:t>
            </a:r>
            <a:r>
              <a:rPr lang="zh-CN" altLang="en-US" sz="2800">
                <a:solidFill>
                  <a:srgbClr val="231F20"/>
                </a:solidFill>
                <a:latin typeface="楷体" panose="02010609060101010101" charset="-122"/>
                <a:ea typeface="楷体" panose="02010609060101010101" charset="-122"/>
                <a:cs typeface="楷体" panose="02010609060101010101" charset="-122"/>
              </a:rPr>
              <a:t>的情况。</a:t>
            </a:r>
            <a:endParaRPr lang="zh-CN" altLang="en-US" sz="2800">
              <a:solidFill>
                <a:srgbClr val="231F20"/>
              </a:solidFill>
              <a:latin typeface="楷体" panose="02010609060101010101" charset="-122"/>
              <a:ea typeface="楷体" panose="02010609060101010101" charset="-122"/>
              <a:cs typeface="楷体" panose="02010609060101010101" charset="-122"/>
            </a:endParaRPr>
          </a:p>
        </p:txBody>
      </p:sp>
      <p:sp>
        <p:nvSpPr>
          <p:cNvPr id="18" name="文本框 17"/>
          <p:cNvSpPr txBox="1"/>
          <p:nvPr/>
        </p:nvSpPr>
        <p:spPr>
          <a:xfrm>
            <a:off x="742950" y="5469890"/>
            <a:ext cx="2962910" cy="629920"/>
          </a:xfrm>
          <a:prstGeom prst="rect">
            <a:avLst/>
          </a:prstGeom>
          <a:noFill/>
        </p:spPr>
        <p:txBody>
          <a:bodyPr wrap="square" rtlCol="0" anchor="t">
            <a:noAutofit/>
          </a:bodyPr>
          <a:p>
            <a:r>
              <a:rPr lang="zh-CN" altLang="en-US" sz="2400" u="sng">
                <a:solidFill>
                  <a:srgbClr val="C00000"/>
                </a:solidFill>
                <a:latin typeface="楷体" panose="02010609060101010101" charset="-122"/>
                <a:ea typeface="楷体" panose="02010609060101010101" charset="-122"/>
                <a:cs typeface="楷体" panose="02010609060101010101" charset="-122"/>
                <a:sym typeface="+mn-ea"/>
              </a:rPr>
              <a:t>望文生意、理解错误</a:t>
            </a:r>
            <a:r>
              <a:rPr lang="en-US" altLang="zh-CN" sz="2400" u="sng">
                <a:solidFill>
                  <a:srgbClr val="C00000"/>
                </a:solidFill>
                <a:latin typeface="楷体" panose="02010609060101010101" charset="-122"/>
                <a:ea typeface="楷体" panose="02010609060101010101" charset="-122"/>
                <a:cs typeface="楷体" panose="02010609060101010101" charset="-122"/>
                <a:sym typeface="+mn-ea"/>
              </a:rPr>
              <a:t> </a:t>
            </a:r>
            <a:r>
              <a:rPr lang="en-US" altLang="zh-CN" sz="2400">
                <a:solidFill>
                  <a:srgbClr val="C00000"/>
                </a:solidFill>
                <a:latin typeface="楷体" panose="02010609060101010101" charset="-122"/>
                <a:ea typeface="楷体" panose="02010609060101010101" charset="-122"/>
                <a:cs typeface="楷体" panose="02010609060101010101" charset="-122"/>
                <a:sym typeface="+mn-ea"/>
              </a:rPr>
              <a:t> </a:t>
            </a:r>
            <a:endParaRPr lang="en-US" altLang="zh-CN" sz="2400">
              <a:solidFill>
                <a:srgbClr val="C00000"/>
              </a:solidFill>
              <a:latin typeface="楷体" panose="02010609060101010101" charset="-122"/>
              <a:ea typeface="楷体" panose="02010609060101010101" charset="-122"/>
              <a:cs typeface="楷体" panose="02010609060101010101"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853440"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25" name="图形" descr="63e64362e634d"/>
          <p:cNvPicPr>
            <a:picLocks noChangeAspect="1"/>
          </p:cNvPicPr>
          <p:nvPr>
            <p:custDataLst>
              <p:tags r:id="rId3"/>
            </p:custDataLst>
          </p:nvPr>
        </p:nvPicPr>
        <p:blipFill>
          <a:blip r:embed="rId4"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5"/>
            </p:custDataLst>
          </p:nvPr>
        </p:nvPicPr>
        <p:blipFill>
          <a:blip r:embed="rId6" cstate="email"/>
          <a:srcRect/>
          <a:stretch>
            <a:fillRect/>
          </a:stretch>
        </p:blipFill>
        <p:spPr>
          <a:xfrm>
            <a:off x="10571480" y="5118100"/>
            <a:ext cx="1482725" cy="1548130"/>
          </a:xfrm>
          <a:prstGeom prst="rect">
            <a:avLst/>
          </a:prstGeom>
        </p:spPr>
      </p:pic>
      <p:grpSp>
        <p:nvGrpSpPr>
          <p:cNvPr id="5" name="图形"/>
          <p:cNvGrpSpPr/>
          <p:nvPr/>
        </p:nvGrpSpPr>
        <p:grpSpPr>
          <a:xfrm>
            <a:off x="1257300" y="634365"/>
            <a:ext cx="492125" cy="508000"/>
            <a:chOff x="1255" y="3884"/>
            <a:chExt cx="2102" cy="2102"/>
          </a:xfrm>
        </p:grpSpPr>
        <p:sp>
          <p:nvSpPr>
            <p:cNvPr id="6" name="图形"/>
            <p:cNvSpPr/>
            <p:nvPr>
              <p:custDataLst>
                <p:tags r:id="rId7"/>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8"/>
              </p:custDataLst>
            </p:nvPr>
          </p:nvPicPr>
          <p:blipFill>
            <a:blip r:embed="rId9"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grpSp>
        <p:nvGrpSpPr>
          <p:cNvPr id="14" name="图形"/>
          <p:cNvGrpSpPr/>
          <p:nvPr/>
        </p:nvGrpSpPr>
        <p:grpSpPr>
          <a:xfrm>
            <a:off x="1816735" y="627380"/>
            <a:ext cx="3653155" cy="624840"/>
            <a:chOff x="9792" y="2872"/>
            <a:chExt cx="3609" cy="984"/>
          </a:xfrm>
        </p:grpSpPr>
        <p:sp>
          <p:nvSpPr>
            <p:cNvPr id="16" name="图形"/>
            <p:cNvSpPr/>
            <p:nvPr>
              <p:custDataLst>
                <p:tags r:id="rId10"/>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11"/>
              </p:custDataLst>
            </p:nvPr>
          </p:nvSpPr>
          <p:spPr>
            <a:xfrm>
              <a:off x="9905" y="2872"/>
              <a:ext cx="3481" cy="967"/>
            </a:xfrm>
            <a:prstGeom prst="rect">
              <a:avLst/>
            </a:prstGeom>
            <a:noFill/>
          </p:spPr>
          <p:txBody>
            <a:bodyPr wrap="square" rtlCol="0" anchor="t">
              <a:spAutoFit/>
            </a:bodyPr>
            <a:lstStyle/>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知识卡</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
        <p:nvSpPr>
          <p:cNvPr id="8" name="文本框 7"/>
          <p:cNvSpPr txBox="1"/>
          <p:nvPr/>
        </p:nvSpPr>
        <p:spPr>
          <a:xfrm>
            <a:off x="1642745" y="1709420"/>
            <a:ext cx="9053195" cy="2676525"/>
          </a:xfrm>
          <a:prstGeom prst="rect">
            <a:avLst/>
          </a:prstGeom>
        </p:spPr>
        <p:txBody>
          <a:bodyPr wrap="square">
            <a:spAutoFit/>
          </a:bodyPr>
          <a:p>
            <a:pPr indent="720090" algn="just" fontAlgn="auto">
              <a:lnSpc>
                <a:spcPct val="150000"/>
              </a:lnSpc>
            </a:pPr>
            <a:r>
              <a:rPr lang="zh-CN" altLang="en-US" sz="2800">
                <a:solidFill>
                  <a:srgbClr val="231F20"/>
                </a:solidFill>
                <a:latin typeface="楷体" panose="02010609060101010101" charset="-122"/>
                <a:ea typeface="楷体" panose="02010609060101010101" charset="-122"/>
                <a:cs typeface="楷体" panose="02010609060101010101" charset="-122"/>
              </a:rPr>
              <a:t>牛溲是一种植物，马勃是一种菌类。唐代文学家韩愈告诫学生“业精于勤，荒于嬉；行成于思，毁于随”，要求他们注重社会实践，指出“牛溲马勃、败鼓之皮”都有它们的用途，鼓励学生加强学习、灵活运用。</a:t>
            </a:r>
            <a:endParaRPr lang="zh-CN" altLang="en-US" sz="2800">
              <a:solidFill>
                <a:srgbClr val="231F20"/>
              </a:solidFill>
              <a:latin typeface="楷体" panose="02010609060101010101" charset="-122"/>
              <a:ea typeface="楷体" panose="02010609060101010101" charset="-122"/>
              <a:cs typeface="楷体" panose="02010609060101010101"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bldLst>
      <p:bldP spid="12"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形" descr="E:\006包图网\素材\024教育培训\q\649eafef985fd.png649eafef985fd"/>
          <p:cNvPicPr>
            <a:picLocks noChangeAspect="1"/>
          </p:cNvPicPr>
          <p:nvPr>
            <p:custDataLst>
              <p:tags r:id="rId1"/>
            </p:custDataLst>
          </p:nvPr>
        </p:nvPicPr>
        <p:blipFill>
          <a:blip r:embed="rId2" cstate="email"/>
          <a:srcRect/>
          <a:stretch>
            <a:fillRect/>
          </a:stretch>
        </p:blipFill>
        <p:spPr>
          <a:xfrm>
            <a:off x="325755" y="398780"/>
            <a:ext cx="1084580" cy="713740"/>
          </a:xfrm>
          <a:prstGeom prst="rect">
            <a:avLst/>
          </a:prstGeom>
        </p:spPr>
      </p:pic>
      <p:grpSp>
        <p:nvGrpSpPr>
          <p:cNvPr id="14" name="图形"/>
          <p:cNvGrpSpPr/>
          <p:nvPr/>
        </p:nvGrpSpPr>
        <p:grpSpPr>
          <a:xfrm>
            <a:off x="1410335" y="498475"/>
            <a:ext cx="3874770" cy="624840"/>
            <a:chOff x="9792" y="2872"/>
            <a:chExt cx="3609" cy="984"/>
          </a:xfrm>
        </p:grpSpPr>
        <p:sp>
          <p:nvSpPr>
            <p:cNvPr id="16" name="图形"/>
            <p:cNvSpPr/>
            <p:nvPr>
              <p:custDataLst>
                <p:tags r:id="rId3"/>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4"/>
              </p:custDataLst>
            </p:nvPr>
          </p:nvSpPr>
          <p:spPr>
            <a:xfrm>
              <a:off x="9905" y="2872"/>
              <a:ext cx="3481" cy="967"/>
            </a:xfrm>
            <a:prstGeom prst="rect">
              <a:avLst/>
            </a:prstGeom>
            <a:noFill/>
          </p:spPr>
          <p:txBody>
            <a:bodyPr wrap="square" rtlCol="0" anchor="t">
              <a:spAutoFit/>
            </a:bodyPr>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活动一：填一填</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
        <p:nvSpPr>
          <p:cNvPr id="11" name="文本框 10"/>
          <p:cNvSpPr txBox="1"/>
          <p:nvPr/>
        </p:nvSpPr>
        <p:spPr>
          <a:xfrm>
            <a:off x="162560" y="5017135"/>
            <a:ext cx="11826875" cy="953135"/>
          </a:xfrm>
          <a:prstGeom prst="rect">
            <a:avLst/>
          </a:prstGeom>
        </p:spPr>
        <p:txBody>
          <a:bodyPr wrap="square">
            <a:spAutoFit/>
          </a:bodyPr>
          <a:p>
            <a:pPr indent="720090" fontAlgn="auto"/>
            <a:r>
              <a:rPr lang="zh-CN" altLang="en-US" sz="2800">
                <a:solidFill>
                  <a:srgbClr val="231F20"/>
                </a:solidFill>
                <a:latin typeface="楷体" panose="02010609060101010101" charset="-122"/>
                <a:ea typeface="楷体" panose="02010609060101010101" charset="-122"/>
                <a:cs typeface="楷体" panose="02010609060101010101" charset="-122"/>
              </a:rPr>
              <a:t>生成式人工智能工具在理解诗句意境的过程中，可能会出现</a:t>
            </a:r>
            <a:r>
              <a:rPr lang="en-US" altLang="zh-CN" sz="2800">
                <a:solidFill>
                  <a:srgbClr val="231F20"/>
                </a:solidFill>
                <a:latin typeface="楷体" panose="02010609060101010101" charset="-122"/>
                <a:ea typeface="楷体" panose="02010609060101010101" charset="-122"/>
                <a:cs typeface="楷体" panose="02010609060101010101" charset="-122"/>
              </a:rPr>
              <a:t>       </a:t>
            </a:r>
            <a:r>
              <a:rPr lang="zh-CN" altLang="en-US" sz="2800">
                <a:solidFill>
                  <a:srgbClr val="231F20"/>
                </a:solidFill>
                <a:latin typeface="楷体" panose="02010609060101010101" charset="-122"/>
                <a:ea typeface="楷体" panose="02010609060101010101" charset="-122"/>
                <a:cs typeface="楷体" panose="02010609060101010101" charset="-122"/>
              </a:rPr>
              <a:t>的情况。</a:t>
            </a:r>
            <a:endParaRPr lang="zh-CN" altLang="en-US" sz="2800">
              <a:solidFill>
                <a:srgbClr val="231F20"/>
              </a:solidFill>
              <a:latin typeface="楷体" panose="02010609060101010101" charset="-122"/>
              <a:ea typeface="楷体" panose="02010609060101010101" charset="-122"/>
              <a:cs typeface="楷体" panose="02010609060101010101" charset="-122"/>
            </a:endParaRPr>
          </a:p>
        </p:txBody>
      </p:sp>
      <p:sp>
        <p:nvSpPr>
          <p:cNvPr id="18" name="文本框 17"/>
          <p:cNvSpPr txBox="1"/>
          <p:nvPr/>
        </p:nvSpPr>
        <p:spPr>
          <a:xfrm>
            <a:off x="10168255" y="5037455"/>
            <a:ext cx="1465580" cy="629920"/>
          </a:xfrm>
          <a:prstGeom prst="rect">
            <a:avLst/>
          </a:prstGeom>
          <a:noFill/>
        </p:spPr>
        <p:txBody>
          <a:bodyPr wrap="square" rtlCol="0" anchor="t">
            <a:noAutofit/>
          </a:bodyPr>
          <a:p>
            <a:r>
              <a:rPr lang="zh-CN" altLang="en-US" sz="2400" u="sng">
                <a:solidFill>
                  <a:srgbClr val="C00000"/>
                </a:solidFill>
                <a:latin typeface="楷体" panose="02010609060101010101" charset="-122"/>
                <a:ea typeface="楷体" panose="02010609060101010101" charset="-122"/>
                <a:cs typeface="楷体" panose="02010609060101010101" charset="-122"/>
                <a:sym typeface="+mn-ea"/>
              </a:rPr>
              <a:t>答非所问</a:t>
            </a:r>
            <a:r>
              <a:rPr lang="en-US" altLang="zh-CN" sz="2400" u="sng">
                <a:solidFill>
                  <a:srgbClr val="C00000"/>
                </a:solidFill>
                <a:latin typeface="楷体" panose="02010609060101010101" charset="-122"/>
                <a:ea typeface="楷体" panose="02010609060101010101" charset="-122"/>
                <a:cs typeface="楷体" panose="02010609060101010101" charset="-122"/>
                <a:sym typeface="+mn-ea"/>
              </a:rPr>
              <a:t> </a:t>
            </a:r>
            <a:r>
              <a:rPr lang="en-US" altLang="zh-CN" sz="2400">
                <a:solidFill>
                  <a:srgbClr val="C00000"/>
                </a:solidFill>
                <a:latin typeface="楷体" panose="02010609060101010101" charset="-122"/>
                <a:ea typeface="楷体" panose="02010609060101010101" charset="-122"/>
                <a:cs typeface="楷体" panose="02010609060101010101" charset="-122"/>
                <a:sym typeface="+mn-ea"/>
              </a:rPr>
              <a:t> </a:t>
            </a:r>
            <a:endParaRPr lang="en-US" altLang="zh-CN" sz="2400">
              <a:solidFill>
                <a:srgbClr val="C00000"/>
              </a:solidFill>
              <a:latin typeface="楷体" panose="02010609060101010101" charset="-122"/>
              <a:ea typeface="楷体" panose="02010609060101010101" charset="-122"/>
              <a:cs typeface="楷体" panose="02010609060101010101" charset="-122"/>
              <a:sym typeface="+mn-ea"/>
            </a:endParaRPr>
          </a:p>
        </p:txBody>
      </p:sp>
      <p:grpSp>
        <p:nvGrpSpPr>
          <p:cNvPr id="7" name="组合 6"/>
          <p:cNvGrpSpPr/>
          <p:nvPr/>
        </p:nvGrpSpPr>
        <p:grpSpPr>
          <a:xfrm>
            <a:off x="306070" y="1350010"/>
            <a:ext cx="11711940" cy="3101340"/>
            <a:chOff x="482" y="2126"/>
            <a:chExt cx="18444" cy="4884"/>
          </a:xfrm>
        </p:grpSpPr>
        <p:sp>
          <p:nvSpPr>
            <p:cNvPr id="5" name="圆角矩形 4"/>
            <p:cNvSpPr/>
            <p:nvPr/>
          </p:nvSpPr>
          <p:spPr>
            <a:xfrm>
              <a:off x="482" y="2126"/>
              <a:ext cx="18444" cy="4884"/>
            </a:xfrm>
            <a:prstGeom prst="roundRect">
              <a:avLst/>
            </a:prstGeom>
            <a:solidFill>
              <a:schemeClr val="accent5">
                <a:lumMod val="20000"/>
                <a:lumOff val="8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482" y="2912"/>
              <a:ext cx="8130" cy="2863"/>
            </a:xfrm>
            <a:prstGeom prst="rect">
              <a:avLst/>
            </a:prstGeom>
            <a:noFill/>
            <a:ln w="9525">
              <a:noFill/>
            </a:ln>
          </p:spPr>
          <p:txBody>
            <a:bodyPr>
              <a:noAutofit/>
            </a:bodyPr>
            <a:p>
              <a:pPr indent="457200" algn="just" fontAlgn="auto">
                <a:lnSpc>
                  <a:spcPts val="3700"/>
                </a:lnSpc>
              </a:pPr>
              <a:r>
                <a:rPr lang="en-US" altLang="zh-CN" sz="2800" b="1">
                  <a:latin typeface="楷体" panose="02010609060101010101" charset="-122"/>
                  <a:ea typeface="楷体" panose="02010609060101010101" charset="-122"/>
                </a:rPr>
                <a:t> </a:t>
              </a:r>
              <a:r>
                <a:rPr lang="zh-CN" altLang="en-US" sz="2800" b="1">
                  <a:latin typeface="楷体" panose="02010609060101010101" charset="-122"/>
                  <a:ea typeface="楷体" panose="02010609060101010101" charset="-122"/>
                </a:rPr>
                <a:t>壮壮想要生成式人工智能工具根据诗句描述意境，生成的结果如</a:t>
              </a:r>
              <a:r>
                <a:rPr lang="zh-CN" altLang="en-US" sz="2800" b="1">
                  <a:latin typeface="楷体" panose="02010609060101010101" charset="-122"/>
                  <a:ea typeface="楷体" panose="02010609060101010101" charset="-122"/>
                </a:rPr>
                <a:t>图：</a:t>
              </a:r>
              <a:endParaRPr lang="zh-CN" altLang="en-US" sz="2800" b="1">
                <a:latin typeface="楷体" panose="02010609060101010101" charset="-122"/>
                <a:ea typeface="楷体" panose="02010609060101010101" charset="-122"/>
              </a:endParaRPr>
            </a:p>
          </p:txBody>
        </p:sp>
        <p:pic>
          <p:nvPicPr>
            <p:cNvPr id="3" name="图片 2"/>
            <p:cNvPicPr>
              <a:picLocks noChangeAspect="1"/>
            </p:cNvPicPr>
            <p:nvPr/>
          </p:nvPicPr>
          <p:blipFill>
            <a:blip r:embed="rId5"/>
            <a:stretch>
              <a:fillRect/>
            </a:stretch>
          </p:blipFill>
          <p:spPr>
            <a:xfrm>
              <a:off x="8612" y="2682"/>
              <a:ext cx="10013" cy="3771"/>
            </a:xfrm>
            <a:prstGeom prst="rect">
              <a:avLst/>
            </a:prstGeom>
          </p:spPr>
        </p:pic>
      </p:gr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853440"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25" name="图形" descr="63e64362e634d"/>
          <p:cNvPicPr>
            <a:picLocks noChangeAspect="1"/>
          </p:cNvPicPr>
          <p:nvPr>
            <p:custDataLst>
              <p:tags r:id="rId3"/>
            </p:custDataLst>
          </p:nvPr>
        </p:nvPicPr>
        <p:blipFill>
          <a:blip r:embed="rId4"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5"/>
            </p:custDataLst>
          </p:nvPr>
        </p:nvPicPr>
        <p:blipFill>
          <a:blip r:embed="rId6" cstate="email"/>
          <a:srcRect/>
          <a:stretch>
            <a:fillRect/>
          </a:stretch>
        </p:blipFill>
        <p:spPr>
          <a:xfrm>
            <a:off x="10571480" y="5118100"/>
            <a:ext cx="1482725" cy="1548130"/>
          </a:xfrm>
          <a:prstGeom prst="rect">
            <a:avLst/>
          </a:prstGeom>
        </p:spPr>
      </p:pic>
      <p:grpSp>
        <p:nvGrpSpPr>
          <p:cNvPr id="5" name="图形"/>
          <p:cNvGrpSpPr/>
          <p:nvPr/>
        </p:nvGrpSpPr>
        <p:grpSpPr>
          <a:xfrm>
            <a:off x="1257300" y="634365"/>
            <a:ext cx="492125" cy="508000"/>
            <a:chOff x="1255" y="3884"/>
            <a:chExt cx="2102" cy="2102"/>
          </a:xfrm>
        </p:grpSpPr>
        <p:sp>
          <p:nvSpPr>
            <p:cNvPr id="6" name="图形"/>
            <p:cNvSpPr/>
            <p:nvPr>
              <p:custDataLst>
                <p:tags r:id="rId7"/>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8"/>
              </p:custDataLst>
            </p:nvPr>
          </p:nvPicPr>
          <p:blipFill>
            <a:blip r:embed="rId9"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grpSp>
        <p:nvGrpSpPr>
          <p:cNvPr id="14" name="图形"/>
          <p:cNvGrpSpPr/>
          <p:nvPr/>
        </p:nvGrpSpPr>
        <p:grpSpPr>
          <a:xfrm>
            <a:off x="1816735" y="627380"/>
            <a:ext cx="3872865" cy="624840"/>
            <a:chOff x="9792" y="2872"/>
            <a:chExt cx="3609" cy="984"/>
          </a:xfrm>
        </p:grpSpPr>
        <p:sp>
          <p:nvSpPr>
            <p:cNvPr id="16" name="图形"/>
            <p:cNvSpPr/>
            <p:nvPr>
              <p:custDataLst>
                <p:tags r:id="rId10"/>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11"/>
              </p:custDataLst>
            </p:nvPr>
          </p:nvSpPr>
          <p:spPr>
            <a:xfrm>
              <a:off x="9905" y="2872"/>
              <a:ext cx="3481" cy="967"/>
            </a:xfrm>
            <a:prstGeom prst="rect">
              <a:avLst/>
            </a:prstGeom>
            <a:noFill/>
          </p:spPr>
          <p:txBody>
            <a:bodyPr wrap="square" rtlCol="0" anchor="t">
              <a:spAutoFit/>
            </a:bodyPr>
            <a:lstStyle/>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活动二：写一</a:t>
              </a: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写</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
        <p:nvSpPr>
          <p:cNvPr id="8" name="文本框 7"/>
          <p:cNvSpPr txBox="1"/>
          <p:nvPr/>
        </p:nvSpPr>
        <p:spPr>
          <a:xfrm>
            <a:off x="1122680" y="1618615"/>
            <a:ext cx="10092690" cy="953135"/>
          </a:xfrm>
          <a:prstGeom prst="rect">
            <a:avLst/>
          </a:prstGeom>
        </p:spPr>
        <p:txBody>
          <a:bodyPr wrap="square">
            <a:spAutoFit/>
          </a:bodyPr>
          <a:p>
            <a:pPr indent="720090" fontAlgn="auto"/>
            <a:r>
              <a:rPr lang="zh-CN" altLang="en-US" sz="2800">
                <a:solidFill>
                  <a:srgbClr val="231F20"/>
                </a:solidFill>
                <a:latin typeface="楷体" panose="02010609060101010101" charset="-122"/>
                <a:ea typeface="楷体" panose="02010609060101010101" charset="-122"/>
                <a:cs typeface="楷体" panose="02010609060101010101" charset="-122"/>
              </a:rPr>
              <a:t>你在使用生成式人工智能工具生成花卉研学手册的过程中，还遇到过什么问题？你是如何解决的？</a:t>
            </a:r>
            <a:endParaRPr lang="zh-CN" altLang="en-US" sz="2800">
              <a:solidFill>
                <a:srgbClr val="231F20"/>
              </a:solidFill>
              <a:latin typeface="楷体" panose="02010609060101010101" charset="-122"/>
              <a:ea typeface="楷体" panose="02010609060101010101" charset="-122"/>
              <a:cs typeface="楷体" panose="02010609060101010101" charset="-122"/>
            </a:endParaRPr>
          </a:p>
        </p:txBody>
      </p:sp>
      <p:pic>
        <p:nvPicPr>
          <p:cNvPr id="18" name="图片 17"/>
          <p:cNvPicPr>
            <a:picLocks noChangeAspect="1"/>
          </p:cNvPicPr>
          <p:nvPr/>
        </p:nvPicPr>
        <p:blipFill>
          <a:blip r:embed="rId12">
            <a:extLst>
              <a:ext uri="{BEBA8EAE-BF5A-486C-A8C5-ECC9F3942E4B}">
                <a14:imgProps xmlns:a14="http://schemas.microsoft.com/office/drawing/2010/main">
                  <a14:imgLayer r:embed="rId13">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a:off x="-386080" y="4421505"/>
            <a:ext cx="2508885" cy="2633345"/>
          </a:xfrm>
          <a:prstGeom prst="rect">
            <a:avLst/>
          </a:prstGeom>
        </p:spPr>
      </p:pic>
      <p:pic>
        <p:nvPicPr>
          <p:cNvPr id="9" name="图片 8" descr="小学壮壮"/>
          <p:cNvPicPr>
            <a:picLocks noChangeAspect="1"/>
          </p:cNvPicPr>
          <p:nvPr/>
        </p:nvPicPr>
        <p:blipFill>
          <a:blip r:embed="rId14">
            <a:extLst>
              <a:ext uri="{BEBA8EAE-BF5A-486C-A8C5-ECC9F3942E4B}">
                <a14:imgProps xmlns:a14="http://schemas.microsoft.com/office/drawing/2010/main">
                  <a14:imgLayer r:embed="rId15">
                    <a14:imgEffect>
                      <a14:backgroundRemoval t="10000" b="100000" l="8811" r="98975">
                        <a14:foregroundMark x1="30738" y1="65273" x2="30738" y2="65273"/>
                        <a14:foregroundMark x1="31557" y1="49818" x2="31557" y2="49818"/>
                        <a14:foregroundMark x1="30738" y1="53818" x2="30738" y2="53818"/>
                        <a14:foregroundMark x1="45287" y1="51818" x2="45287" y2="51818"/>
                        <a14:foregroundMark x1="67828" y1="62727" x2="67828" y2="62727"/>
                        <a14:foregroundMark x1="77664" y1="62364" x2="77664" y2="62364"/>
                        <a14:foregroundMark x1="46311" y1="66000" x2="46311" y2="66000"/>
                        <a14:foregroundMark x1="63115" y1="65636" x2="63115" y2="65636"/>
                        <a14:foregroundMark x1="41803" y1="41636" x2="41803" y2="41636"/>
                        <a14:foregroundMark x1="62705" y1="63818" x2="62705" y2="63818"/>
                        <a14:foregroundMark x1="66393" y1="69091" x2="66393" y2="69091"/>
                        <a14:foregroundMark x1="51025" y1="61455" x2="51025" y2="61455"/>
                        <a14:foregroundMark x1="92213" y1="51091" x2="92213" y2="51091"/>
                        <a14:foregroundMark x1="96107" y1="48909" x2="96107" y2="48909"/>
                        <a14:foregroundMark x1="13525" y1="77273" x2="13525" y2="77273"/>
                        <a14:foregroundMark x1="15779" y1="72182" x2="15779" y2="72182"/>
                        <a14:foregroundMark x1="15779" y1="73091" x2="15779" y2="73091"/>
                        <a14:foregroundMark x1="15369" y1="79818" x2="15369" y2="79818"/>
                        <a14:foregroundMark x1="20902" y1="80727" x2="20902" y2="80727"/>
                        <a14:foregroundMark x1="32992" y1="78182" x2="32992" y2="78182"/>
                        <a14:foregroundMark x1="16393" y1="82000" x2="16393" y2="82000"/>
                        <a14:foregroundMark x1="16393" y1="82000" x2="16393" y2="82000"/>
                        <a14:foregroundMark x1="12910" y1="74364" x2="12910" y2="74364"/>
                        <a14:foregroundMark x1="16189" y1="85273" x2="16189" y2="85273"/>
                        <a14:foregroundMark x1="18443" y1="93818" x2="18443" y2="93818"/>
                        <a14:foregroundMark x1="27254" y1="94909" x2="27254" y2="94909"/>
                        <a14:backgroundMark x1="70082" y1="7455" x2="70082" y2="7455"/>
                        <a14:backgroundMark x1="67418" y1="37636" x2="67418" y2="37636"/>
                      </a14:backgroundRemoval>
                    </a14:imgEffect>
                  </a14:imgLayer>
                </a14:imgProps>
              </a:ext>
            </a:extLst>
          </a:blip>
          <a:stretch>
            <a:fillRect/>
          </a:stretch>
        </p:blipFill>
        <p:spPr>
          <a:xfrm flipH="1">
            <a:off x="9709785" y="3855720"/>
            <a:ext cx="2663190" cy="3002280"/>
          </a:xfrm>
          <a:prstGeom prst="rect">
            <a:avLst/>
          </a:prstGeom>
        </p:spPr>
      </p:pic>
      <p:grpSp>
        <p:nvGrpSpPr>
          <p:cNvPr id="15" name="组合 14"/>
          <p:cNvGrpSpPr/>
          <p:nvPr/>
        </p:nvGrpSpPr>
        <p:grpSpPr>
          <a:xfrm rot="20880000">
            <a:off x="79402" y="3283408"/>
            <a:ext cx="5718175" cy="1449675"/>
            <a:chOff x="124" y="1980"/>
            <a:chExt cx="8647" cy="4636"/>
          </a:xfrm>
        </p:grpSpPr>
        <p:sp>
          <p:nvSpPr>
            <p:cNvPr id="19" name="图形"/>
            <p:cNvSpPr txBox="1"/>
            <p:nvPr/>
          </p:nvSpPr>
          <p:spPr>
            <a:xfrm rot="720000">
              <a:off x="933" y="2721"/>
              <a:ext cx="6739" cy="2949"/>
            </a:xfrm>
            <a:prstGeom prst="rect">
              <a:avLst/>
            </a:prstGeom>
            <a:noFill/>
          </p:spPr>
          <p:txBody>
            <a:bodyPr wrap="square" rtlCol="0" anchor="t">
              <a:noAutofit/>
            </a:bodyPr>
            <a:p>
              <a:pPr indent="457200" algn="just" fontAlgn="auto">
                <a:lnSpc>
                  <a:spcPts val="3580"/>
                </a:lnSpc>
              </a:pPr>
              <a:r>
                <a:rPr lang="zh-CN" altLang="en-US" b="1">
                  <a:solidFill>
                    <a:srgbClr val="FF0000"/>
                  </a:solidFill>
                  <a:latin typeface="楷体" panose="02010609060101010101" charset="-122"/>
                  <a:ea typeface="楷体" panose="02010609060101010101" charset="-122"/>
                  <a:sym typeface="Times New Roman" panose="02020603050405020304"/>
                </a:rPr>
                <a:t>望文生义、答非所问是我在使用生成式人工智能的过程中经常遇到的</a:t>
              </a:r>
              <a:r>
                <a:rPr lang="zh-CN" altLang="en-US" b="1">
                  <a:solidFill>
                    <a:srgbClr val="FF0000"/>
                  </a:solidFill>
                  <a:latin typeface="楷体" panose="02010609060101010101" charset="-122"/>
                  <a:ea typeface="楷体" panose="02010609060101010101" charset="-122"/>
                  <a:sym typeface="Times New Roman" panose="02020603050405020304"/>
                </a:rPr>
                <a:t>问题。</a:t>
              </a:r>
              <a:endParaRPr lang="zh-CN" altLang="en-US" b="1">
                <a:solidFill>
                  <a:srgbClr val="FF0000"/>
                </a:solidFill>
                <a:latin typeface="楷体" panose="02010609060101010101" charset="-122"/>
                <a:ea typeface="楷体" panose="02010609060101010101" charset="-122"/>
                <a:sym typeface="Times New Roman" panose="02020603050405020304"/>
              </a:endParaRPr>
            </a:p>
          </p:txBody>
        </p:sp>
        <p:sp>
          <p:nvSpPr>
            <p:cNvPr id="20" name="云形标注 19"/>
            <p:cNvSpPr/>
            <p:nvPr/>
          </p:nvSpPr>
          <p:spPr>
            <a:xfrm rot="720000">
              <a:off x="124" y="1980"/>
              <a:ext cx="8647" cy="4636"/>
            </a:xfrm>
            <a:prstGeom prst="cloudCallout">
              <a:avLst/>
            </a:prstGeom>
            <a:noFill/>
            <a:ln>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grpSp>
        <p:nvGrpSpPr>
          <p:cNvPr id="21" name="组合 20"/>
          <p:cNvGrpSpPr/>
          <p:nvPr/>
        </p:nvGrpSpPr>
        <p:grpSpPr>
          <a:xfrm rot="420000" flipH="1">
            <a:off x="5766435" y="2932430"/>
            <a:ext cx="5678170" cy="2097405"/>
            <a:chOff x="2421" y="3273"/>
            <a:chExt cx="8647" cy="4796"/>
          </a:xfrm>
        </p:grpSpPr>
        <p:sp>
          <p:nvSpPr>
            <p:cNvPr id="22" name="图形"/>
            <p:cNvSpPr txBox="1"/>
            <p:nvPr/>
          </p:nvSpPr>
          <p:spPr>
            <a:xfrm rot="480000">
              <a:off x="2940" y="3889"/>
              <a:ext cx="6901" cy="4180"/>
            </a:xfrm>
            <a:prstGeom prst="rect">
              <a:avLst/>
            </a:prstGeom>
            <a:noFill/>
          </p:spPr>
          <p:txBody>
            <a:bodyPr wrap="square" rtlCol="0" anchor="t">
              <a:noAutofit/>
            </a:bodyPr>
            <a:p>
              <a:pPr indent="457200" algn="just" fontAlgn="auto">
                <a:lnSpc>
                  <a:spcPts val="3580"/>
                </a:lnSpc>
              </a:pPr>
              <a:r>
                <a:rPr lang="zh-CN" altLang="en-US" sz="2000" b="1">
                  <a:solidFill>
                    <a:srgbClr val="FF0000"/>
                  </a:solidFill>
                  <a:latin typeface="楷体" panose="02010609060101010101" charset="-122"/>
                  <a:ea typeface="楷体" panose="02010609060101010101" charset="-122"/>
                  <a:sym typeface="Times New Roman" panose="02020603050405020304"/>
                </a:rPr>
                <a:t>我也遇到过，可以通过优化提问的方式、提供更多的问题条件、多次引导等方法</a:t>
              </a:r>
              <a:r>
                <a:rPr lang="zh-CN" altLang="en-US" sz="2000" b="1">
                  <a:solidFill>
                    <a:srgbClr val="FF0000"/>
                  </a:solidFill>
                  <a:latin typeface="楷体" panose="02010609060101010101" charset="-122"/>
                  <a:ea typeface="楷体" panose="02010609060101010101" charset="-122"/>
                  <a:sym typeface="Times New Roman" panose="02020603050405020304"/>
                </a:rPr>
                <a:t>解决。</a:t>
              </a:r>
              <a:endParaRPr lang="zh-CN" altLang="en-US" sz="2000" b="1">
                <a:solidFill>
                  <a:srgbClr val="FF0000"/>
                </a:solidFill>
                <a:latin typeface="楷体" panose="02010609060101010101" charset="-122"/>
                <a:ea typeface="楷体" panose="02010609060101010101" charset="-122"/>
                <a:sym typeface="Times New Roman" panose="02020603050405020304"/>
              </a:endParaRPr>
            </a:p>
          </p:txBody>
        </p:sp>
        <p:sp>
          <p:nvSpPr>
            <p:cNvPr id="23" name="云形标注 22"/>
            <p:cNvSpPr/>
            <p:nvPr/>
          </p:nvSpPr>
          <p:spPr>
            <a:xfrm rot="720000">
              <a:off x="2421" y="3273"/>
              <a:ext cx="8647" cy="4299"/>
            </a:xfrm>
            <a:prstGeom prst="cloudCallout">
              <a:avLst/>
            </a:prstGeom>
            <a:noFill/>
            <a:ln>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ppt_x"/>
                                          </p:val>
                                        </p:tav>
                                        <p:tav tm="100000">
                                          <p:val>
                                            <p:strVal val="#ppt_x"/>
                                          </p:val>
                                        </p:tav>
                                      </p:tavLst>
                                    </p:anim>
                                    <p:anim calcmode="lin" valueType="num">
                                      <p:cBhvr additive="base">
                                        <p:cTn id="1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形" descr="E:\006包图网\素材\024教育培训\q\649eafef985fd.png649eafef985fd"/>
          <p:cNvPicPr>
            <a:picLocks noChangeAspect="1"/>
          </p:cNvPicPr>
          <p:nvPr>
            <p:custDataLst>
              <p:tags r:id="rId1"/>
            </p:custDataLst>
          </p:nvPr>
        </p:nvPicPr>
        <p:blipFill>
          <a:blip r:embed="rId2" cstate="email"/>
          <a:srcRect/>
          <a:stretch>
            <a:fillRect/>
          </a:stretch>
        </p:blipFill>
        <p:spPr>
          <a:xfrm>
            <a:off x="325755" y="398780"/>
            <a:ext cx="1084580" cy="713740"/>
          </a:xfrm>
          <a:prstGeom prst="rect">
            <a:avLst/>
          </a:prstGeom>
        </p:spPr>
      </p:pic>
      <p:grpSp>
        <p:nvGrpSpPr>
          <p:cNvPr id="14" name="图形"/>
          <p:cNvGrpSpPr/>
          <p:nvPr/>
        </p:nvGrpSpPr>
        <p:grpSpPr>
          <a:xfrm>
            <a:off x="1410335" y="498475"/>
            <a:ext cx="4200525" cy="1137285"/>
            <a:chOff x="9792" y="2872"/>
            <a:chExt cx="3609" cy="1791"/>
          </a:xfrm>
        </p:grpSpPr>
        <p:sp>
          <p:nvSpPr>
            <p:cNvPr id="16" name="图形"/>
            <p:cNvSpPr/>
            <p:nvPr>
              <p:custDataLst>
                <p:tags r:id="rId3"/>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4"/>
              </p:custDataLst>
            </p:nvPr>
          </p:nvSpPr>
          <p:spPr>
            <a:xfrm>
              <a:off x="9905" y="2872"/>
              <a:ext cx="3481" cy="1791"/>
            </a:xfrm>
            <a:prstGeom prst="rect">
              <a:avLst/>
            </a:prstGeom>
            <a:noFill/>
          </p:spPr>
          <p:txBody>
            <a:bodyPr wrap="square" rtlCol="0" anchor="t">
              <a:spAutoFit/>
            </a:bodyPr>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活动三：做一做</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
        <p:nvSpPr>
          <p:cNvPr id="3" name="图形"/>
          <p:cNvSpPr txBox="1"/>
          <p:nvPr/>
        </p:nvSpPr>
        <p:spPr>
          <a:xfrm>
            <a:off x="1210945" y="1123315"/>
            <a:ext cx="9559290" cy="1383665"/>
          </a:xfrm>
          <a:prstGeom prst="rect">
            <a:avLst/>
          </a:prstGeom>
          <a:noFill/>
        </p:spPr>
        <p:txBody>
          <a:bodyPr wrap="square" rtlCol="0" anchor="t">
            <a:spAutoFit/>
          </a:bodyPr>
          <a:p>
            <a:pPr indent="457200" algn="just" fontAlgn="auto">
              <a:lnSpc>
                <a:spcPct val="150000"/>
              </a:lnSpc>
              <a:buClrTx/>
              <a:buSzTx/>
              <a:buNone/>
            </a:pPr>
            <a:r>
              <a:rPr lang="zh-CN" altLang="en-US" sz="2800" b="1">
                <a:latin typeface="楷体" panose="02010609060101010101" charset="-122"/>
                <a:ea typeface="楷体" panose="02010609060101010101" charset="-122"/>
                <a:sym typeface="Times New Roman" panose="02020603050405020304"/>
              </a:rPr>
              <a:t>分析并判断下面的提问场景与对应生成的结果是否符合使用者的需求，回答</a:t>
            </a:r>
            <a:r>
              <a:rPr lang="zh-CN" altLang="en-US" sz="2800" b="1">
                <a:latin typeface="楷体" panose="02010609060101010101" charset="-122"/>
                <a:ea typeface="楷体" panose="02010609060101010101" charset="-122"/>
                <a:sym typeface="Times New Roman" panose="02020603050405020304"/>
              </a:rPr>
              <a:t>问题。</a:t>
            </a:r>
            <a:endParaRPr lang="zh-CN" altLang="en-US" sz="2800" b="1">
              <a:latin typeface="楷体" panose="02010609060101010101" charset="-122"/>
              <a:ea typeface="楷体" panose="02010609060101010101" charset="-122"/>
              <a:sym typeface="Times New Roman" panose="02020603050405020304"/>
            </a:endParaRPr>
          </a:p>
        </p:txBody>
      </p:sp>
      <p:pic>
        <p:nvPicPr>
          <p:cNvPr id="4" name="图片 3" descr="车辆信息查询"/>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36650" y="1338580"/>
            <a:ext cx="560070" cy="560070"/>
          </a:xfrm>
          <a:prstGeom prst="rect">
            <a:avLst/>
          </a:prstGeom>
        </p:spPr>
      </p:pic>
      <p:sp>
        <p:nvSpPr>
          <p:cNvPr id="5" name="文本框 4"/>
          <p:cNvSpPr txBox="1"/>
          <p:nvPr/>
        </p:nvSpPr>
        <p:spPr>
          <a:xfrm>
            <a:off x="1210945" y="3143250"/>
            <a:ext cx="3883025" cy="645160"/>
          </a:xfrm>
          <a:prstGeom prst="rect">
            <a:avLst/>
          </a:prstGeom>
          <a:noFill/>
        </p:spPr>
        <p:txBody>
          <a:bodyPr wrap="square" rtlCol="0">
            <a:spAutoFit/>
          </a:bodyPr>
          <a:p>
            <a:r>
              <a:rPr lang="zh-CN" altLang="en-US">
                <a:highlight>
                  <a:srgbClr val="FFFF00"/>
                </a:highlight>
                <a:latin typeface="楷体" panose="02010609060101010101" charset="-122"/>
                <a:ea typeface="楷体" panose="02010609060101010101" charset="-122"/>
                <a:cs typeface="楷体" panose="02010609060101010101" charset="-122"/>
              </a:rPr>
              <a:t>提问场景一：</a:t>
            </a:r>
            <a:r>
              <a:rPr lang="zh-CN" altLang="en-US">
                <a:latin typeface="楷体" panose="02010609060101010101" charset="-122"/>
                <a:ea typeface="楷体" panose="02010609060101010101" charset="-122"/>
                <a:cs typeface="楷体" panose="02010609060101010101" charset="-122"/>
              </a:rPr>
              <a:t>歌词</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好一朵美丽的茉</a:t>
            </a:r>
            <a:endParaRPr lang="zh-CN" altLang="en-US">
              <a:latin typeface="楷体" panose="02010609060101010101" charset="-122"/>
              <a:ea typeface="楷体" panose="02010609060101010101" charset="-122"/>
              <a:cs typeface="楷体" panose="02010609060101010101" charset="-122"/>
            </a:endParaRPr>
          </a:p>
          <a:p>
            <a:r>
              <a:rPr lang="zh-CN" altLang="en-US">
                <a:latin typeface="楷体" panose="02010609060101010101" charset="-122"/>
                <a:ea typeface="楷体" panose="02010609060101010101" charset="-122"/>
                <a:cs typeface="楷体" panose="02010609060101010101" charset="-122"/>
              </a:rPr>
              <a:t>莉花</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一共有多少字</a:t>
            </a:r>
            <a:endParaRPr lang="zh-CN" altLang="en-US">
              <a:latin typeface="楷体" panose="02010609060101010101" charset="-122"/>
              <a:ea typeface="楷体" panose="02010609060101010101" charset="-122"/>
              <a:cs typeface="楷体" panose="02010609060101010101" charset="-122"/>
            </a:endParaRPr>
          </a:p>
        </p:txBody>
      </p:sp>
      <p:sp>
        <p:nvSpPr>
          <p:cNvPr id="6" name="圆角矩形 5"/>
          <p:cNvSpPr/>
          <p:nvPr/>
        </p:nvSpPr>
        <p:spPr>
          <a:xfrm>
            <a:off x="1050925" y="3048000"/>
            <a:ext cx="9685655" cy="2209165"/>
          </a:xfrm>
          <a:prstGeom prst="roundRect">
            <a:avLst/>
          </a:prstGeom>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pic>
        <p:nvPicPr>
          <p:cNvPr id="45" name="图片 6"/>
          <p:cNvPicPr>
            <a:picLocks noChangeAspect="1"/>
          </p:cNvPicPr>
          <p:nvPr/>
        </p:nvPicPr>
        <p:blipFill>
          <a:blip r:embed="rId7"/>
          <a:srcRect l="5523" t="55056" r="52623"/>
          <a:stretch>
            <a:fillRect/>
          </a:stretch>
        </p:blipFill>
        <p:spPr>
          <a:xfrm>
            <a:off x="1310640" y="3850640"/>
            <a:ext cx="3648075" cy="1217295"/>
          </a:xfrm>
          <a:prstGeom prst="rect">
            <a:avLst/>
          </a:prstGeom>
          <a:noFill/>
          <a:ln>
            <a:solidFill>
              <a:schemeClr val="accent1"/>
            </a:solidFill>
          </a:ln>
        </p:spPr>
      </p:pic>
      <p:sp>
        <p:nvSpPr>
          <p:cNvPr id="8" name="文本框 7"/>
          <p:cNvSpPr txBox="1"/>
          <p:nvPr/>
        </p:nvSpPr>
        <p:spPr>
          <a:xfrm>
            <a:off x="5327015" y="3586480"/>
            <a:ext cx="5217795" cy="1481455"/>
          </a:xfrm>
          <a:prstGeom prst="rect">
            <a:avLst/>
          </a:prstGeom>
        </p:spPr>
        <p:txBody>
          <a:bodyPr>
            <a:noAutofit/>
          </a:bodyPr>
          <a:p>
            <a:r>
              <a:rPr lang="zh-CN" altLang="en-US" sz="2000">
                <a:solidFill>
                  <a:srgbClr val="231F20"/>
                </a:solidFill>
                <a:latin typeface="楷体" panose="02010609060101010101" charset="-122"/>
                <a:ea typeface="楷体" panose="02010609060101010101" charset="-122"/>
                <a:cs typeface="楷体" panose="02010609060101010101" charset="-122"/>
              </a:rPr>
              <a:t>使用者希望工具生成</a:t>
            </a:r>
            <a:r>
              <a:rPr lang="zh-CN" altLang="en-US" sz="2000">
                <a:solidFill>
                  <a:srgbClr val="231F20"/>
                </a:solidFill>
                <a:latin typeface="楷体" panose="02010609060101010101" charset="-122"/>
                <a:ea typeface="楷体" panose="02010609060101010101" charset="-122"/>
                <a:cs typeface="楷体" panose="02010609060101010101" charset="-122"/>
              </a:rPr>
              <a:t>的信息：</a:t>
            </a:r>
            <a:endParaRPr lang="zh-CN" altLang="en-US" sz="2000">
              <a:solidFill>
                <a:srgbClr val="231F20"/>
              </a:solidFill>
              <a:latin typeface="楷体" panose="02010609060101010101" charset="-122"/>
              <a:ea typeface="楷体" panose="02010609060101010101" charset="-122"/>
              <a:cs typeface="楷体" panose="02010609060101010101" charset="-122"/>
            </a:endParaRPr>
          </a:p>
          <a:p>
            <a:endParaRPr lang="zh-CN" altLang="en-US" sz="2000">
              <a:solidFill>
                <a:srgbClr val="231F20"/>
              </a:solidFill>
              <a:latin typeface="楷体" panose="02010609060101010101" charset="-122"/>
              <a:ea typeface="楷体" panose="02010609060101010101" charset="-122"/>
              <a:cs typeface="楷体" panose="02010609060101010101" charset="-122"/>
            </a:endParaRPr>
          </a:p>
          <a:p>
            <a:r>
              <a:rPr lang="zh-CN" altLang="en-US" sz="2000">
                <a:solidFill>
                  <a:srgbClr val="231F20"/>
                </a:solidFill>
                <a:latin typeface="楷体" panose="02010609060101010101" charset="-122"/>
                <a:ea typeface="楷体" panose="02010609060101010101" charset="-122"/>
                <a:cs typeface="楷体" panose="02010609060101010101" charset="-122"/>
              </a:rPr>
              <a:t>工具的应答生成的</a:t>
            </a:r>
            <a:r>
              <a:rPr lang="zh-CN" altLang="en-US" sz="2000">
                <a:solidFill>
                  <a:srgbClr val="231F20"/>
                </a:solidFill>
                <a:latin typeface="楷体" panose="02010609060101010101" charset="-122"/>
                <a:ea typeface="楷体" panose="02010609060101010101" charset="-122"/>
                <a:cs typeface="楷体" panose="02010609060101010101" charset="-122"/>
              </a:rPr>
              <a:t>信息：</a:t>
            </a:r>
            <a:endParaRPr lang="zh-CN" altLang="en-US" sz="2000">
              <a:solidFill>
                <a:srgbClr val="231F20"/>
              </a:solidFill>
              <a:latin typeface="楷体" panose="02010609060101010101" charset="-122"/>
              <a:ea typeface="楷体" panose="02010609060101010101" charset="-122"/>
              <a:cs typeface="楷体" panose="02010609060101010101" charset="-122"/>
            </a:endParaRPr>
          </a:p>
          <a:p>
            <a:endParaRPr lang="zh-CN" altLang="en-US" sz="2000">
              <a:solidFill>
                <a:srgbClr val="231F20"/>
              </a:solidFill>
              <a:latin typeface="楷体" panose="02010609060101010101" charset="-122"/>
              <a:ea typeface="楷体" panose="02010609060101010101" charset="-122"/>
              <a:cs typeface="楷体" panose="02010609060101010101" charset="-122"/>
            </a:endParaRPr>
          </a:p>
        </p:txBody>
      </p:sp>
      <p:sp>
        <p:nvSpPr>
          <p:cNvPr id="11" name="文本框 10"/>
          <p:cNvSpPr txBox="1"/>
          <p:nvPr/>
        </p:nvSpPr>
        <p:spPr>
          <a:xfrm>
            <a:off x="5327015" y="3967480"/>
            <a:ext cx="3697605" cy="306705"/>
          </a:xfrm>
          <a:prstGeom prst="rect">
            <a:avLst/>
          </a:prstGeom>
          <a:noFill/>
        </p:spPr>
        <p:txBody>
          <a:bodyPr wrap="square" rtlCol="0">
            <a:spAutoFit/>
          </a:bodyPr>
          <a:p>
            <a:r>
              <a:rPr lang="en-US" altLang="zh-CN" sz="1400">
                <a:solidFill>
                  <a:srgbClr val="FF0000"/>
                </a:solidFill>
                <a:latin typeface="楷体" panose="02010609060101010101" charset="-122"/>
                <a:ea typeface="楷体" panose="02010609060101010101" charset="-122"/>
                <a:cs typeface="楷体" panose="02010609060101010101" charset="-122"/>
              </a:rPr>
              <a:t>“</a:t>
            </a:r>
            <a:r>
              <a:rPr lang="zh-CN" altLang="en-US" sz="1400">
                <a:solidFill>
                  <a:srgbClr val="FF0000"/>
                </a:solidFill>
                <a:latin typeface="楷体" panose="02010609060101010101" charset="-122"/>
                <a:ea typeface="楷体" panose="02010609060101010101" charset="-122"/>
                <a:cs typeface="楷体" panose="02010609060101010101" charset="-122"/>
              </a:rPr>
              <a:t>好一朵美丽的茉莉花</a:t>
            </a:r>
            <a:r>
              <a:rPr lang="en-US" altLang="zh-CN" sz="1400">
                <a:solidFill>
                  <a:srgbClr val="FF0000"/>
                </a:solidFill>
                <a:latin typeface="楷体" panose="02010609060101010101" charset="-122"/>
                <a:ea typeface="楷体" panose="02010609060101010101" charset="-122"/>
                <a:cs typeface="楷体" panose="02010609060101010101" charset="-122"/>
              </a:rPr>
              <a:t>”</a:t>
            </a:r>
            <a:r>
              <a:rPr lang="zh-CN" altLang="en-US" sz="1400">
                <a:solidFill>
                  <a:srgbClr val="FF0000"/>
                </a:solidFill>
                <a:latin typeface="楷体" panose="02010609060101010101" charset="-122"/>
                <a:ea typeface="楷体" panose="02010609060101010101" charset="-122"/>
                <a:cs typeface="楷体" panose="02010609060101010101" charset="-122"/>
              </a:rPr>
              <a:t>这句歌词的字数为</a:t>
            </a:r>
            <a:r>
              <a:rPr lang="en-US" altLang="zh-CN" sz="1400">
                <a:solidFill>
                  <a:srgbClr val="FF0000"/>
                </a:solidFill>
                <a:latin typeface="楷体" panose="02010609060101010101" charset="-122"/>
                <a:ea typeface="楷体" panose="02010609060101010101" charset="-122"/>
                <a:cs typeface="楷体" panose="02010609060101010101" charset="-122"/>
              </a:rPr>
              <a:t>9</a:t>
            </a:r>
            <a:endParaRPr lang="en-US" altLang="zh-CN" sz="1400">
              <a:solidFill>
                <a:srgbClr val="FF0000"/>
              </a:solidFill>
              <a:latin typeface="楷体" panose="02010609060101010101" charset="-122"/>
              <a:ea typeface="楷体" panose="02010609060101010101" charset="-122"/>
              <a:cs typeface="楷体" panose="02010609060101010101" charset="-122"/>
            </a:endParaRPr>
          </a:p>
        </p:txBody>
      </p:sp>
      <p:sp>
        <p:nvSpPr>
          <p:cNvPr id="12" name="文本框 11"/>
          <p:cNvSpPr txBox="1"/>
          <p:nvPr/>
        </p:nvSpPr>
        <p:spPr>
          <a:xfrm>
            <a:off x="5321935" y="4646930"/>
            <a:ext cx="3697605" cy="306705"/>
          </a:xfrm>
          <a:prstGeom prst="rect">
            <a:avLst/>
          </a:prstGeom>
          <a:noFill/>
        </p:spPr>
        <p:txBody>
          <a:bodyPr wrap="square" rtlCol="0">
            <a:spAutoFit/>
          </a:bodyPr>
          <a:p>
            <a:r>
              <a:rPr lang="en-US" altLang="zh-CN" sz="1400">
                <a:solidFill>
                  <a:srgbClr val="FF0000"/>
                </a:solidFill>
                <a:latin typeface="楷体" panose="02010609060101010101" charset="-122"/>
                <a:ea typeface="楷体" panose="02010609060101010101" charset="-122"/>
                <a:cs typeface="楷体" panose="02010609060101010101" charset="-122"/>
              </a:rPr>
              <a:t>“</a:t>
            </a:r>
            <a:r>
              <a:rPr lang="zh-CN" altLang="en-US" sz="1400">
                <a:solidFill>
                  <a:srgbClr val="FF0000"/>
                </a:solidFill>
                <a:latin typeface="楷体" panose="02010609060101010101" charset="-122"/>
                <a:ea typeface="楷体" panose="02010609060101010101" charset="-122"/>
                <a:cs typeface="楷体" panose="02010609060101010101" charset="-122"/>
              </a:rPr>
              <a:t>好一朵美丽的茉莉花</a:t>
            </a:r>
            <a:r>
              <a:rPr lang="en-US" altLang="zh-CN" sz="1400">
                <a:solidFill>
                  <a:srgbClr val="FF0000"/>
                </a:solidFill>
                <a:latin typeface="楷体" panose="02010609060101010101" charset="-122"/>
                <a:ea typeface="楷体" panose="02010609060101010101" charset="-122"/>
                <a:cs typeface="楷体" panose="02010609060101010101" charset="-122"/>
              </a:rPr>
              <a:t>”</a:t>
            </a:r>
            <a:r>
              <a:rPr lang="zh-CN" altLang="en-US" sz="1400">
                <a:solidFill>
                  <a:srgbClr val="FF0000"/>
                </a:solidFill>
                <a:latin typeface="楷体" panose="02010609060101010101" charset="-122"/>
                <a:ea typeface="楷体" panose="02010609060101010101" charset="-122"/>
                <a:cs typeface="楷体" panose="02010609060101010101" charset="-122"/>
              </a:rPr>
              <a:t>歌词字数为</a:t>
            </a:r>
            <a:r>
              <a:rPr lang="en-US" altLang="zh-CN" sz="1400">
                <a:solidFill>
                  <a:srgbClr val="FF0000"/>
                </a:solidFill>
                <a:latin typeface="楷体" panose="02010609060101010101" charset="-122"/>
                <a:ea typeface="楷体" panose="02010609060101010101" charset="-122"/>
                <a:cs typeface="楷体" panose="02010609060101010101" charset="-122"/>
              </a:rPr>
              <a:t>8</a:t>
            </a:r>
            <a:endParaRPr lang="en-US" altLang="zh-CN" sz="1400">
              <a:solidFill>
                <a:srgbClr val="FF0000"/>
              </a:solidFill>
              <a:latin typeface="楷体" panose="02010609060101010101" charset="-122"/>
              <a:ea typeface="楷体" panose="02010609060101010101" charset="-122"/>
              <a:cs typeface="楷体" panose="02010609060101010101"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p:bldP spid="12"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形" descr="E:\006包图网\素材\024教育培训\q\649eafef985fd.png649eafef985fd"/>
          <p:cNvPicPr>
            <a:picLocks noChangeAspect="1"/>
          </p:cNvPicPr>
          <p:nvPr>
            <p:custDataLst>
              <p:tags r:id="rId1"/>
            </p:custDataLst>
          </p:nvPr>
        </p:nvPicPr>
        <p:blipFill>
          <a:blip r:embed="rId2" cstate="email"/>
          <a:srcRect/>
          <a:stretch>
            <a:fillRect/>
          </a:stretch>
        </p:blipFill>
        <p:spPr>
          <a:xfrm>
            <a:off x="325755" y="398780"/>
            <a:ext cx="1084580" cy="713740"/>
          </a:xfrm>
          <a:prstGeom prst="rect">
            <a:avLst/>
          </a:prstGeom>
        </p:spPr>
      </p:pic>
      <p:sp>
        <p:nvSpPr>
          <p:cNvPr id="3" name="图形"/>
          <p:cNvSpPr txBox="1"/>
          <p:nvPr/>
        </p:nvSpPr>
        <p:spPr>
          <a:xfrm>
            <a:off x="1210945" y="1123315"/>
            <a:ext cx="9559290" cy="1383665"/>
          </a:xfrm>
          <a:prstGeom prst="rect">
            <a:avLst/>
          </a:prstGeom>
          <a:noFill/>
        </p:spPr>
        <p:txBody>
          <a:bodyPr wrap="square" rtlCol="0" anchor="t">
            <a:spAutoFit/>
          </a:bodyPr>
          <a:p>
            <a:pPr indent="457200" algn="just" fontAlgn="auto">
              <a:lnSpc>
                <a:spcPct val="150000"/>
              </a:lnSpc>
              <a:buClrTx/>
              <a:buSzTx/>
              <a:buNone/>
            </a:pPr>
            <a:r>
              <a:rPr lang="zh-CN" altLang="en-US" sz="2800" b="1">
                <a:latin typeface="楷体" panose="02010609060101010101" charset="-122"/>
                <a:ea typeface="楷体" panose="02010609060101010101" charset="-122"/>
                <a:sym typeface="Times New Roman" panose="02020603050405020304"/>
              </a:rPr>
              <a:t>分析并判断下面的提问场景与对应生成的结果是否符合使用者的需求，回答</a:t>
            </a:r>
            <a:r>
              <a:rPr lang="zh-CN" altLang="en-US" sz="2800" b="1">
                <a:latin typeface="楷体" panose="02010609060101010101" charset="-122"/>
                <a:ea typeface="楷体" panose="02010609060101010101" charset="-122"/>
                <a:sym typeface="Times New Roman" panose="02020603050405020304"/>
              </a:rPr>
              <a:t>问题。</a:t>
            </a:r>
            <a:endParaRPr lang="zh-CN" altLang="en-US" sz="2800" b="1">
              <a:latin typeface="楷体" panose="02010609060101010101" charset="-122"/>
              <a:ea typeface="楷体" panose="02010609060101010101" charset="-122"/>
              <a:sym typeface="Times New Roman" panose="02020603050405020304"/>
            </a:endParaRPr>
          </a:p>
        </p:txBody>
      </p:sp>
      <p:pic>
        <p:nvPicPr>
          <p:cNvPr id="4" name="图片 3" descr="车辆信息查询"/>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36650" y="1338580"/>
            <a:ext cx="560070" cy="560070"/>
          </a:xfrm>
          <a:prstGeom prst="rect">
            <a:avLst/>
          </a:prstGeom>
        </p:spPr>
      </p:pic>
      <p:sp>
        <p:nvSpPr>
          <p:cNvPr id="5" name="文本框 4"/>
          <p:cNvSpPr txBox="1"/>
          <p:nvPr/>
        </p:nvSpPr>
        <p:spPr>
          <a:xfrm>
            <a:off x="1210945" y="3143250"/>
            <a:ext cx="3883025" cy="368300"/>
          </a:xfrm>
          <a:prstGeom prst="rect">
            <a:avLst/>
          </a:prstGeom>
          <a:noFill/>
        </p:spPr>
        <p:txBody>
          <a:bodyPr wrap="square" rtlCol="0">
            <a:spAutoFit/>
          </a:bodyPr>
          <a:p>
            <a:r>
              <a:rPr lang="zh-CN" altLang="en-US">
                <a:highlight>
                  <a:srgbClr val="FFFF00"/>
                </a:highlight>
                <a:latin typeface="楷体" panose="02010609060101010101" charset="-122"/>
                <a:ea typeface="楷体" panose="02010609060101010101" charset="-122"/>
                <a:cs typeface="楷体" panose="02010609060101010101" charset="-122"/>
              </a:rPr>
              <a:t>提问场景二：</a:t>
            </a:r>
            <a:r>
              <a:rPr lang="zh-CN" altLang="en-US">
                <a:latin typeface="楷体" panose="02010609060101010101" charset="-122"/>
                <a:ea typeface="楷体" panose="02010609060101010101" charset="-122"/>
                <a:cs typeface="楷体" panose="02010609060101010101" charset="-122"/>
              </a:rPr>
              <a:t>画一幅鹭草的图</a:t>
            </a:r>
            <a:r>
              <a:rPr lang="zh-CN" altLang="en-US">
                <a:latin typeface="楷体" panose="02010609060101010101" charset="-122"/>
                <a:ea typeface="楷体" panose="02010609060101010101" charset="-122"/>
                <a:cs typeface="楷体" panose="02010609060101010101" charset="-122"/>
              </a:rPr>
              <a:t>片</a:t>
            </a:r>
            <a:endParaRPr lang="zh-CN" altLang="en-US">
              <a:latin typeface="楷体" panose="02010609060101010101" charset="-122"/>
              <a:ea typeface="楷体" panose="02010609060101010101" charset="-122"/>
              <a:cs typeface="楷体" panose="02010609060101010101" charset="-122"/>
            </a:endParaRPr>
          </a:p>
        </p:txBody>
      </p:sp>
      <p:sp>
        <p:nvSpPr>
          <p:cNvPr id="6" name="圆角矩形 5"/>
          <p:cNvSpPr/>
          <p:nvPr/>
        </p:nvSpPr>
        <p:spPr>
          <a:xfrm>
            <a:off x="1050925" y="3048000"/>
            <a:ext cx="9685655" cy="2209165"/>
          </a:xfrm>
          <a:prstGeom prst="roundRect">
            <a:avLst/>
          </a:prstGeom>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8" name="文本框 7"/>
          <p:cNvSpPr txBox="1"/>
          <p:nvPr/>
        </p:nvSpPr>
        <p:spPr>
          <a:xfrm>
            <a:off x="4711065" y="3511550"/>
            <a:ext cx="5217795" cy="1481455"/>
          </a:xfrm>
          <a:prstGeom prst="rect">
            <a:avLst/>
          </a:prstGeom>
        </p:spPr>
        <p:txBody>
          <a:bodyPr>
            <a:noAutofit/>
          </a:bodyPr>
          <a:p>
            <a:r>
              <a:rPr lang="zh-CN" altLang="en-US" sz="2000">
                <a:solidFill>
                  <a:srgbClr val="231F20"/>
                </a:solidFill>
                <a:latin typeface="楷体" panose="02010609060101010101" charset="-122"/>
                <a:ea typeface="楷体" panose="02010609060101010101" charset="-122"/>
                <a:cs typeface="楷体" panose="02010609060101010101" charset="-122"/>
              </a:rPr>
              <a:t>使用者希望工具生成</a:t>
            </a:r>
            <a:r>
              <a:rPr lang="zh-CN" altLang="en-US" sz="2000">
                <a:solidFill>
                  <a:srgbClr val="231F20"/>
                </a:solidFill>
                <a:latin typeface="楷体" panose="02010609060101010101" charset="-122"/>
                <a:ea typeface="楷体" panose="02010609060101010101" charset="-122"/>
                <a:cs typeface="楷体" panose="02010609060101010101" charset="-122"/>
              </a:rPr>
              <a:t>的信息：</a:t>
            </a:r>
            <a:endParaRPr lang="zh-CN" altLang="en-US" sz="2000">
              <a:solidFill>
                <a:srgbClr val="231F20"/>
              </a:solidFill>
              <a:latin typeface="楷体" panose="02010609060101010101" charset="-122"/>
              <a:ea typeface="楷体" panose="02010609060101010101" charset="-122"/>
              <a:cs typeface="楷体" panose="02010609060101010101" charset="-122"/>
            </a:endParaRPr>
          </a:p>
          <a:p>
            <a:endParaRPr lang="zh-CN" altLang="en-US" sz="2000">
              <a:solidFill>
                <a:srgbClr val="231F20"/>
              </a:solidFill>
              <a:latin typeface="楷体" panose="02010609060101010101" charset="-122"/>
              <a:ea typeface="楷体" panose="02010609060101010101" charset="-122"/>
              <a:cs typeface="楷体" panose="02010609060101010101" charset="-122"/>
            </a:endParaRPr>
          </a:p>
          <a:p>
            <a:r>
              <a:rPr lang="zh-CN" altLang="en-US" sz="2000">
                <a:solidFill>
                  <a:srgbClr val="231F20"/>
                </a:solidFill>
                <a:latin typeface="楷体" panose="02010609060101010101" charset="-122"/>
                <a:ea typeface="楷体" panose="02010609060101010101" charset="-122"/>
                <a:cs typeface="楷体" panose="02010609060101010101" charset="-122"/>
              </a:rPr>
              <a:t>工具的应答生成的</a:t>
            </a:r>
            <a:r>
              <a:rPr lang="zh-CN" altLang="en-US" sz="2000">
                <a:solidFill>
                  <a:srgbClr val="231F20"/>
                </a:solidFill>
                <a:latin typeface="楷体" panose="02010609060101010101" charset="-122"/>
                <a:ea typeface="楷体" panose="02010609060101010101" charset="-122"/>
                <a:cs typeface="楷体" panose="02010609060101010101" charset="-122"/>
              </a:rPr>
              <a:t>信息：</a:t>
            </a:r>
            <a:endParaRPr lang="zh-CN" altLang="en-US" sz="2000">
              <a:solidFill>
                <a:srgbClr val="231F20"/>
              </a:solidFill>
              <a:latin typeface="楷体" panose="02010609060101010101" charset="-122"/>
              <a:ea typeface="楷体" panose="02010609060101010101" charset="-122"/>
              <a:cs typeface="楷体" panose="02010609060101010101" charset="-122"/>
            </a:endParaRPr>
          </a:p>
          <a:p>
            <a:endParaRPr lang="zh-CN" altLang="en-US" sz="2000">
              <a:solidFill>
                <a:srgbClr val="231F20"/>
              </a:solidFill>
              <a:latin typeface="楷体" panose="02010609060101010101" charset="-122"/>
              <a:ea typeface="楷体" panose="02010609060101010101" charset="-122"/>
              <a:cs typeface="楷体" panose="02010609060101010101" charset="-122"/>
            </a:endParaRPr>
          </a:p>
        </p:txBody>
      </p:sp>
      <p:sp>
        <p:nvSpPr>
          <p:cNvPr id="11" name="文本框 10"/>
          <p:cNvSpPr txBox="1"/>
          <p:nvPr/>
        </p:nvSpPr>
        <p:spPr>
          <a:xfrm>
            <a:off x="4711065" y="3892550"/>
            <a:ext cx="3697605" cy="306705"/>
          </a:xfrm>
          <a:prstGeom prst="rect">
            <a:avLst/>
          </a:prstGeom>
          <a:noFill/>
        </p:spPr>
        <p:txBody>
          <a:bodyPr wrap="square" rtlCol="0">
            <a:spAutoFit/>
          </a:bodyPr>
          <a:p>
            <a:r>
              <a:rPr lang="zh-CN" altLang="en-US" sz="1400">
                <a:solidFill>
                  <a:srgbClr val="FF0000"/>
                </a:solidFill>
                <a:latin typeface="楷体" panose="02010609060101010101" charset="-122"/>
                <a:ea typeface="楷体" panose="02010609060101010101" charset="-122"/>
                <a:cs typeface="楷体" panose="02010609060101010101" charset="-122"/>
              </a:rPr>
              <a:t>植物鹭草的图</a:t>
            </a:r>
            <a:r>
              <a:rPr lang="zh-CN" altLang="en-US" sz="1400">
                <a:solidFill>
                  <a:srgbClr val="FF0000"/>
                </a:solidFill>
                <a:latin typeface="楷体" panose="02010609060101010101" charset="-122"/>
                <a:ea typeface="楷体" panose="02010609060101010101" charset="-122"/>
                <a:cs typeface="楷体" panose="02010609060101010101" charset="-122"/>
              </a:rPr>
              <a:t>片</a:t>
            </a:r>
            <a:endParaRPr lang="zh-CN" altLang="en-US" sz="1400">
              <a:solidFill>
                <a:srgbClr val="FF0000"/>
              </a:solidFill>
              <a:latin typeface="楷体" panose="02010609060101010101" charset="-122"/>
              <a:ea typeface="楷体" panose="02010609060101010101" charset="-122"/>
              <a:cs typeface="楷体" panose="02010609060101010101" charset="-122"/>
            </a:endParaRPr>
          </a:p>
        </p:txBody>
      </p:sp>
      <p:sp>
        <p:nvSpPr>
          <p:cNvPr id="12" name="文本框 11"/>
          <p:cNvSpPr txBox="1"/>
          <p:nvPr/>
        </p:nvSpPr>
        <p:spPr>
          <a:xfrm>
            <a:off x="4705985" y="4572000"/>
            <a:ext cx="3697605" cy="306705"/>
          </a:xfrm>
          <a:prstGeom prst="rect">
            <a:avLst/>
          </a:prstGeom>
          <a:noFill/>
        </p:spPr>
        <p:txBody>
          <a:bodyPr wrap="square" rtlCol="0">
            <a:spAutoFit/>
          </a:bodyPr>
          <a:p>
            <a:r>
              <a:rPr lang="zh-CN" altLang="en-US" sz="1400">
                <a:solidFill>
                  <a:srgbClr val="FF0000"/>
                </a:solidFill>
                <a:latin typeface="楷体" panose="02010609060101010101" charset="-122"/>
                <a:ea typeface="楷体" panose="02010609060101010101" charset="-122"/>
                <a:cs typeface="楷体" panose="02010609060101010101" charset="-122"/>
              </a:rPr>
              <a:t>鹭鸟与植物的</a:t>
            </a:r>
            <a:r>
              <a:rPr lang="zh-CN" altLang="en-US" sz="1400">
                <a:solidFill>
                  <a:srgbClr val="FF0000"/>
                </a:solidFill>
                <a:latin typeface="楷体" panose="02010609060101010101" charset="-122"/>
                <a:ea typeface="楷体" panose="02010609060101010101" charset="-122"/>
                <a:cs typeface="楷体" panose="02010609060101010101" charset="-122"/>
              </a:rPr>
              <a:t>图片</a:t>
            </a:r>
            <a:endParaRPr lang="zh-CN" altLang="en-US" sz="1400">
              <a:solidFill>
                <a:srgbClr val="FF0000"/>
              </a:solidFill>
              <a:latin typeface="楷体" panose="02010609060101010101" charset="-122"/>
              <a:ea typeface="楷体" panose="02010609060101010101" charset="-122"/>
              <a:cs typeface="楷体" panose="02010609060101010101" charset="-122"/>
            </a:endParaRPr>
          </a:p>
        </p:txBody>
      </p:sp>
      <p:pic>
        <p:nvPicPr>
          <p:cNvPr id="2" name="图片 1"/>
          <p:cNvPicPr>
            <a:picLocks noChangeAspect="1"/>
          </p:cNvPicPr>
          <p:nvPr/>
        </p:nvPicPr>
        <p:blipFill>
          <a:blip r:embed="rId5"/>
          <a:stretch>
            <a:fillRect/>
          </a:stretch>
        </p:blipFill>
        <p:spPr>
          <a:xfrm>
            <a:off x="1825625" y="3586480"/>
            <a:ext cx="1689735" cy="1570355"/>
          </a:xfrm>
          <a:prstGeom prst="rect">
            <a:avLst/>
          </a:prstGeom>
          <a:ln>
            <a:solidFill>
              <a:schemeClr val="accent1"/>
            </a:solidFill>
          </a:ln>
        </p:spPr>
      </p:pic>
      <p:grpSp>
        <p:nvGrpSpPr>
          <p:cNvPr id="7" name="图形"/>
          <p:cNvGrpSpPr/>
          <p:nvPr/>
        </p:nvGrpSpPr>
        <p:grpSpPr>
          <a:xfrm>
            <a:off x="1410335" y="498475"/>
            <a:ext cx="4200525" cy="1137285"/>
            <a:chOff x="9792" y="2872"/>
            <a:chExt cx="3609" cy="1791"/>
          </a:xfrm>
        </p:grpSpPr>
        <p:sp>
          <p:nvSpPr>
            <p:cNvPr id="9" name="图形"/>
            <p:cNvSpPr/>
            <p:nvPr>
              <p:custDataLst>
                <p:tags r:id="rId6"/>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0" name="图形"/>
            <p:cNvSpPr txBox="1"/>
            <p:nvPr>
              <p:custDataLst>
                <p:tags r:id="rId7"/>
              </p:custDataLst>
            </p:nvPr>
          </p:nvSpPr>
          <p:spPr>
            <a:xfrm>
              <a:off x="9905" y="2872"/>
              <a:ext cx="3481" cy="1791"/>
            </a:xfrm>
            <a:prstGeom prst="rect">
              <a:avLst/>
            </a:prstGeom>
            <a:noFill/>
          </p:spPr>
          <p:txBody>
            <a:bodyPr wrap="square" rtlCol="0" anchor="t">
              <a:spAutoFit/>
            </a:bodyPr>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活动三：做一做</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p:bldP spid="12" grpId="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wm#"/>
  <p:tag name="KSO_WM_TEMPLATE_CATEGORY" val="custom"/>
  <p:tag name="KSO_WM_TEMPLATE_INDEX" val="20205081"/>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wm#"/>
  <p:tag name="KSO_WM_TEMPLATE_CATEGORY" val="custom"/>
  <p:tag name="KSO_WM_TEMPLATE_INDEX" val="20205081"/>
  <p:tag name="resource_record_key" val="{&quot;10&quot;:[21584813],&quot;65&quot;:[20205081]}"/>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wm#"/>
  <p:tag name="KSO_WM_TEMPLATE_CATEGORY" val="custom"/>
  <p:tag name="KSO_WM_TEMPLATE_INDEX" val="20205081"/>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wm#"/>
  <p:tag name="KSO_WM_TEMPLATE_CATEGORY" val="custom"/>
  <p:tag name="KSO_WM_TEMPLATE_INDEX" val="20205081"/>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wm#"/>
  <p:tag name="KSO_WM_TEMPLATE_CATEGORY" val="custom"/>
  <p:tag name="KSO_WM_TEMPLATE_INDEX" val="20205081"/>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wm#"/>
  <p:tag name="KSO_WM_TEMPLATE_CATEGORY" val="custom"/>
  <p:tag name="KSO_WM_TEMPLATE_INDEX" val="20205081"/>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wm#"/>
  <p:tag name="KSO_WM_TEMPLATE_CATEGORY" val="custom"/>
  <p:tag name="KSO_WM_TEMPLATE_INDEX" val="20205081"/>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wm#"/>
  <p:tag name="KSO_WM_TEMPLATE_CATEGORY" val="custom"/>
  <p:tag name="KSO_WM_TEMPLATE_INDEX" val="20205081"/>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wm#"/>
  <p:tag name="KSO_WM_TEMPLATE_CATEGORY" val="custom"/>
  <p:tag name="KSO_WM_TEMPLATE_INDEX" val="20205081"/>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wm#"/>
  <p:tag name="KSO_WM_TEMPLATE_CATEGORY" val="custom"/>
  <p:tag name="KSO_WM_TEMPLATE_INDEX" val="20205081"/>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COMMONDATA" val="eyJoZGlkIjoiNjA4MTdjNTgxNmFlYzk3ZWYxMjQyMTJhNmViNGIxMDYifQ=="/>
  <p:tag name="KSO_WPP_MARK_KEY" val="400b9df3-a7be-4b66-9d6c-4f3e33f4b1e6"/>
  <p:tag name="commondata" val="eyJoZGlkIjoiNDNjYmQxODk4NTNlMDc5MjUwM2U4ZWZhMWVjMGMyMzkifQ=="/>
  <p:tag name="resource_record_key" val="{&quot;10&quot;:[21584813],&quot;65&quot;:[20205081]}"/>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wm#"/>
  <p:tag name="KSO_WM_TEMPLATE_CATEGORY" val="custom"/>
  <p:tag name="KSO_WM_TEMPLATE_INDEX" val="20205081"/>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wm#"/>
  <p:tag name="KSO_WM_TEMPLATE_CATEGORY" val="custom"/>
  <p:tag name="KSO_WM_TEMPLATE_INDEX" val="20205081"/>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wm#"/>
  <p:tag name="KSO_WM_TEMPLATE_CATEGORY" val="custom"/>
  <p:tag name="KSO_WM_TEMPLATE_INDEX" val="20205081"/>
  <p:tag name="resource_record_key" val="{&quot;10&quot;:[21584813],&quot;65&quot;:[20205081]}"/>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第一PPT，www.1ppt.com​">
  <a:themeElements>
    <a:clrScheme name="自定义 1893">
      <a:dk1>
        <a:srgbClr val="000000"/>
      </a:dk1>
      <a:lt1>
        <a:srgbClr val="FFFFFF"/>
      </a:lt1>
      <a:dk2>
        <a:srgbClr val="0F1423"/>
      </a:dk2>
      <a:lt2>
        <a:srgbClr val="FFFFFF"/>
      </a:lt2>
      <a:accent1>
        <a:srgbClr val="2ABEF9"/>
      </a:accent1>
      <a:accent2>
        <a:srgbClr val="FBC347"/>
      </a:accent2>
      <a:accent3>
        <a:srgbClr val="2ABEF9"/>
      </a:accent3>
      <a:accent4>
        <a:srgbClr val="FBC347"/>
      </a:accent4>
      <a:accent5>
        <a:srgbClr val="2ABEF9"/>
      </a:accent5>
      <a:accent6>
        <a:srgbClr val="FBC347"/>
      </a:accent6>
      <a:hlink>
        <a:srgbClr val="2ABEF9"/>
      </a:hlink>
      <a:folHlink>
        <a:srgbClr val="FBC347"/>
      </a:folHlink>
    </a:clrScheme>
    <a:fontScheme name="自定义 9">
      <a:majorFont>
        <a:latin typeface="思源黑体旧字形 Light"/>
        <a:ea typeface="思源黑体旧字形 Light"/>
        <a:cs typeface=""/>
      </a:majorFont>
      <a:minorFont>
        <a:latin typeface="思源黑体旧字形 Light"/>
        <a:ea typeface="思源黑体旧字形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旧字形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旧字形 Light"/>
        <a:ea typeface=""/>
        <a:cs typeface=""/>
        <a:font script="Jpan" typeface="ＭＳ Ｐゴシック"/>
        <a:font script="Hang" typeface="맑은 고딕"/>
        <a:font script="Hans" typeface="思源黑体旧字形 Light"/>
        <a:font script="Hant" typeface="新細明體"/>
        <a:font script="Arab" typeface="思源黑体旧字形 Light"/>
        <a:font script="Hebr" typeface="思源黑体旧字形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旧字形 Light"/>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旧字形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旧字形 Light"/>
        <a:ea typeface=""/>
        <a:cs typeface=""/>
        <a:font script="Jpan" typeface="ＭＳ Ｐゴシック"/>
        <a:font script="Hang" typeface="맑은 고딕"/>
        <a:font script="Hans" typeface="思源黑体旧字形 Light"/>
        <a:font script="Hant" typeface="新細明體"/>
        <a:font script="Arab" typeface="思源黑体旧字形 Light"/>
        <a:font script="Hebr" typeface="思源黑体旧字形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旧字形 Light"/>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C9F754DE-2CAD-44b6-B708-469DEB6407EB-1">
      <extobjdata type="C9F754DE-2CAD-44b6-B708-469DEB6407EB" data="ewoJIkZpbGVJZCIgOiAiMzY3MDcwNTc0MzM0IiwKCSJHcm91cElkIiA6ICI1MzMyMzEwMzMiLAoJIkltYWdlIiA6ICJpVkJPUncwS0dnb0FBQUFOU1VoRVVnQUFBK0lBQUFHSENBWUFBQUEwdk9pTEFBQUFBWE5TUjBJQXJzNGM2UUFBSUFCSlJFRlVlSnpzM1hkOFc5WGRCdkRuWHUxcFM5NHp0ak9jSFVKSVFzSUlxMkdXV1FvTm95OVFXbWlocFpTM2c3NlVEdnJ5ZHRCU1JrdHBnVUxMTGhSQ0lZVUFTU0NFa0pDRTdHVTczbFBXSGxmcjN2Y1AyWXFObmNSRGx1TGsrWDQrK2NTVzQzT09aTW5SYzg4NXZ5TW9pcUtBaUlpSWlJaUlpTkpDelBRQWlJaUlpSWlJaUk0bkRPSkVSRVJFUkVSRWFjUWdUa1JFUkVSRVJKUkdET0pFUkVSRVJFUkVhY1FnVGtSRVJFUkVSSlJHRE9KRVJFUkVSRVJFYWNRZ1RrUkVSRVJFUkpSR0RPSkVSRVJFUkVSRWFjUWdUa1JFUkVSRVJKUkdET0pFUkVSRVJFUkVhY1FnVGtSRVJFUkVSSlJHRE9KRVJFUkVSRVJFYWNRZ1RrUkVSRVJFUkpSR0RPSkVSRVJFUkVSRWFjUWdUa1JFUkVSRVJKUkdET0pFUkVSRVJFUkVhY1FnVGtSRVJFUkVSSlJHRE9KRVJFUkVSRVJFYWNRZ1RrUkVSRVJFUkpSR0RPSkVSRVJFUkVSRWFjUWdUa1JFUkVSRVJKUkdET0pFUkVSRVJFUkVhY1FnVGtSRVJFUkVSSlJHRE9KRVJFUkVSRVJFYWNRZ1RrUkVSRVJFUkpSR0RPSkVSRVJFUkVSRWFjUWdUa1JFUkVSRVJKUkdET0pFUkVSRVJFUkVhY1FnVGtSRVJFUkVSSlJHRE9KRVJFUkVSRVJFYWNRZ1RrUkVSRVJFUkpSR0RPSkVSRVJFUkVSRWFjUWdUa1JFUkVSRVJKUkdET0pFUkVSRVJFUkVhY1FnVGtSRVJFUkVSSlJHRE9KRVJFUkVSRVJFYWNRZ1RrUkVSRVJFUkpSR0RPSkVSRVJFUkVSRWFjUWdUa1JFUkVSRVJKUkdET0pFUkVSRVJFUkVhY1FnVGtSRVJFUkVSSlJHRE9KRVJFUkVSRVJFYWNRZ1RrUkVSRVJFUkpSR0RPSkVSRVJFUkVSRWFhVE85QUNJaUloU1FlNThCMHJiUzRCM0d4U1ZEcUp2ZDZhSFJFUkVmY1F0MHlER3c0QjFOb1RpcjBETU96dlRReUxLR0VGUkZDWFRneUFpSWhxTitMWmJFQW5zUlVSdFJreHJSMXhyeS9TUWlJaG9FS3FJQytxSUU3cW9EeHJMZEtobS9USFRReUxLQ0FaeElpSWF4eFJFTjF5Q0lPSUlXeVpuZWpCRVJEUU1ldDgrR0FRZE5QTmZCU0JrZWpoRWFjVTk0a1JFTkc3RnQzMERRY1FZd29tSXhpSEpNZ1VoV1VKOCt6Y3pQUlNpdEdNUUp5S2ljVW51WElHSWZ4L0NsaW1aSGdvUkVZMlFaSzFHeExjVGN0ZTdtUjRLVVZveGlCTVIwYmdrdDc2QWlNYVM2V0VRRWRFb1JUUld5QzNQWlhvWVJHbkZJRTVFUk9PVGJ4ZGlXbnVtUjBGRVJLTVUwOW9CMzQ1TUQ0TW9yUmpFaVlob1hGSkVIYXVqRXhFZEErSmFPeFNWTnRQRElFb3JCbkVpSWhxWFZQNDltUjRDRVJHbGlNckgzK2wwZkdFUUp5SWlJaUlpSWtvakJuRWlJaUlpSWlLaU5HSVFKeUlpSWlJaUlrb2pCbkVpSWlJaUlpS2lOR0lRSnlJaUlpSWlJa29qQm5FaUlpSWlJaUtpTkdJUUp5SWlJaUlpSWtvakJuRWlJaUlpSWlLaU5HSVFKeUlpSWlJaUlrb2pCbkVpSWlJaUlpS2lOR0lRSnlJaUlpSWlJa29qQm5FaUlpSWlJaUtpTkdJUUp5SWlHcUovdnRXSkI1OW94STY5L2pIdEp5VEY4Yk1IRCtDcGwxcXhaYWQzVFB2cVMxR1V0UFYxTEd2dkRPUEJKeHF4YWR2WS8reUNvVGlDb2ZpZ1gxdTcwWTF0dS8xcCs3bSt2YVlidjNtc0FTM3RVbHI2ZSs2MWRxemQ2T2J6bG9qR0pRWnhJaUtpSWNxemE3Qnhxdy8zUDlxQS9RZUNZOWFQUWEvQ2xFb0QzbDNyd2tOUE5pZURocUlvNk95T0lCaUtqVW0vRHp6ZWlGdCt0QWVQUDl1Y3ZFMldGZXpjNjBkem00Um9WQjZUZm84MWJWMWhiTnpxd3lOUE44TWZHRHdrcDhydS9RSGM5cE45ZU9QZHJnRmZhMmtQNDFkL2FzQVRMN2FPNlJoNmlhS0F6M2I1OGNkbld0TFMzL2E5ZnZ6cDd5MVl2ZDZkMG5abFdVRmp5OUF1SnR6ejIxcjgvZFUydUR6UlVmVVhqV1gydFNYTHlwZy9WNG1vUDNXbUIwQkVSRFJlVEp0azZ2bElRYTVkTTZaOW5YT2FIZjkrendGN3RoYUNJQUFBZ2lFWnYvNVRBOW82dzVnenpZSnZYbDhDc3lsMS81WGZlRlV4dnZQVGZkaTZPNUM4VFJRRmZMalJndzgzdUdFeWlyanFvZ0tjZmFvOUpmM0Y0d3FlL1ZjN3pqN1ZqcEpDWFVyYVBCcnMycGU0U0hQalZjVXdtMVJqMmxjNElpTWNsdkhDOGs3TW0yVkZjY0hCeDNIcVJDT1dyd1IwMnZUTXU3UjFoQUVBeXk0dEdQTytaRmxCaHlNS3ZVN0UzT25tbExZZGpTbTQrOWUxS0MvVzQrWmx4YWdzTXh6eTMvb0NjZnhudFJNMTlTSDg3TTZxRWZYbkM4VHgvVi9XWUdhMUNWZGVsSS9Ddk1PL0ZxUndISHRyZzNqM0l4ZTh2aGdXbkdERjJhZllvZGNONytjY2k4bllYeC9DcHUxZXJQdlVBNDh2anVvcUE2NjdvbWpBZlpiQ012YlZCYkMzTG9UYWhpQ2FXc1BJdFd0dzd4MlZFRVZoMlBlWmlCakVpWWlJaGl3N0svSGZaa21oSHJhc3NRM2llWFl0SmxVWTBkSWVUdDVtTXFyd2t6c3E4Y2RubXJGMXR4L3J0M2h4VG9wQ01RRFlzeldZT3NtRXpxNUl2OXR2dWJZRUZXVjZ2UEI2TzU1K3BRMW5McmFsNU0yM1NpWGc0eTBlckZ6cnhFVm41K0txTDQ1OWdCdHI0WWlNRHplNE1XK1dCYWN0eUFhUUNFNTdhb0pRcVFUTW1wcmEwTGl4Wi9uN0pVdHorNFZ3SVBIekJJQ3E4b09oYXYxbUQ1cmF3dmpTQlhuSkN6eXBFSThyK09RekwrYk9NR1BHbE1SOTlQaWlxRzJRNEhCR1VGbHV3T1FLWThyNjIxc1hSRGdzNDhxTDhwR2Q0dGVpUmkxQUVJQ0dGZ2xiZC9rUEdjU2pVUmtlYjJKMXl1WG41WTI0dnl5TEdsZDlNUjlQdk5pR2JYdjh1UHUyQ2xTV0dlQndSdERZR29iSEcwT25JNHdPUnhTdG5XSEU0d29LY3JYUWFBUTBORXVvcVE5aHpjY3UvUHJIazRmVTN6LysxWVpOMjMwb0s5S2p1c3FJRTJkYWNkcDhHKzU3K0FEMjFvWFEzQ2JCcUJleGZXOEE5YzBTR3BwRGFHaVJvRmFMcUN6VlkrSUVBODVjWk1QVWlTYUdjS0pSWUJBbklpSWFoTmNmZzhjYlExbXhQbm1iVnBPWWNjclBHZHNRM212K0hDdHE2anZRNVl3Z3o2NEZBRmpOYXZ6d214VndlNkxRNjFNLzB6bGpzaEcxOVFPWDNaKzNKQWNuenJCZzh3NWZTdDk4RzNRcWVIMXhyUHpRaVV1VzVnMTdWbTgwbk80b0RqU0dVRk1mUkYyVGhHNVhGTFpzRFM0L0w2L1A2b2ZoV2JHNkc1R29qQ3ZPejhQYWpXNXMzdTdEWjd0OEtNalRZdUhjTE15WU1uaDRDWVppZUh1TkV4YXpDcWN0c0ExcEZydTlLNHhQdC9td2VKNFZYNzZvQUlxaTlBdlhHazNpNDF4YjR2bGEyeERDVXkrMXdSK01RNmNWY1BFWFJoNGUrNUpsQlI5OTZvYTdKNVQrOXM4TmFHb053K0U2dUZ4YkVJQzdiNnZBOU1ramUxdy83OU50WG9naWNPYkp0dVJ0c1ppTTJvWVFkdGNHRVluSVdMSXdHd1ZIbUYwZVRFMTlFTElNbkR6WGlrdVc1aDd5MzIzZDdVY2txbURlTEF2bVRMZU02SDcwT3VzVU93NDBTWGgvblF1dnY5T0ZPMjRxaDBZdFl1YytQN3E2b3lncjF1UHNVMnlvTE5mRGFEajQ5djNwZjdiaG5RK2N5TElPL1MzOTNCa1dyRmpseExkdktPdDNrY0ZrVUVHdEZuREtTZGx3dUtKd09LTlFxNENLVWdQYXV5TDRuOXNyTUtIMDBLc0RpR2g0R01TSmlJZ0cwZElleG4wUDFlT2syUmJjY1ZOWk11Q0lJbUF3ak8xeTQxNXpwcHZ4L09zZHFHMElKWU40cjFUUEF2YWFVbVZDT05JRmx5YzZZTlkvUDFlTDg4N0lTVmxmNFlnTWh5c3grMzdkNVlWakVzSkRVaHhPZHd6ZHJnZ2N6c1NNWW5OYkdBMHRFcnkrL250aWJWbHFxRVRBNHh2WkhueVhKNHJsNzNSaDRnUURmdmxJUFFKQkdlZWVic2V2NzU2RTNKNmZueFNPNDZVM09qR3Awb0I0WEVGcmV4aTFqUklhV3lTRUpCbXh1SUxsSzd2eHpldExNSFhpNFVQcmkyOTBvS0pVajV1WGxRQUEvdStQRGZqaU9ibVlXZDB6Njk1VHcwd1FnRmRXZE9LTmxRNU1LTlhqdEFYWk9PV2tyQkhkUjM4Z2poV3J1K0gxeGVCMFI5SGxqS0xURVVFMGx1aHN5MDQvOHV3YWxCWHJzSGllRlNWRmVoUVg2RkNVcjRWQm41clhqU3dyV0wvWmk4cFNQZllkQ0tDK09ZejlCd0tvYVpBUURpZjJXb3RpWWpuMTlWY1VEYnY5TlorNGtaZWp3VTFYRngxMjFjQmI3enVnVWdGWFh6eXlsUnh2dnUrQVRpdmdyTVYyaUtLQUc3NWNCSk5SaGZLU3hNV0RMS3NhMTExKytQSFBtR0xDT3g4NEI2eUdPSnhwazB3d0dVVTB0eVZtMnh0YkpaeTEyQVp2SUk1NU04MFFSUUg1T2Ryay9mcDRzd2Z2cjNOQ0NyTkdCRkVxTVlnVEVSRU5vcnRuTmk4YTdUL0xLQWlBVnBPZTVaaGxSWHJrMkRUWVV4UEFDZFBNMkZVVHhON2FBTFJhRVY4OEp6YzVRNTlLVmVWNmlDSlEzeHlDTFV1RGh1WVE0cktDcXZMVUxTdnV0V09QSC9FNFVGcW9TeTdqVHFXMUc5MTQ4cVcyWkRnREFJdEpCU2tzWS80SlZoVG5hMUdRcDBWUnZnNUZlVnJvUnhFVW8xRVpEejNWakF2UHpzVVY1K2Vqc1VYQ2ozNVZpL3hjYlRLRUE0QmVwMEpUZXhqck5ubHcyWGw1bURiWmhLVkxjbURMMG1EalZnOGVmS0laM2E0bzl0UUdEeHZFZCs3elkwOXRFUGZkVlpWOEhreWZiTUt2L3RTQWI5OVFpdmx6c25wek9QNzJjaHZtejdIaTEzZFBRbjd1d2JGSVVuelk5OWxzVXFFZ1Y0UGFoaUJDa295eUloM0tpblJZdjhXTHBhZmJjZVdGZWYxbWJFZExsaFcwdElmaDhjWGc4c1RRMlIzQmdhWVEzTjRZM040WUhueWlHYUlJRk9acGNlSU1NeXJLREtnczFhT3kzQURqQ0M2WWRic2krSGlUQnorNGRjSmg3OGUyM1g3c3JRdmgvRFB0d3dyQmZWbk5hanoyanhiNEF6SXVQVGNQb2lnTU85UVg1Q1YrbnNPNXI2SW9ZT3BFRTE1N3V4TlRxa3lvS05WRENpZHFEVXlmUEhEclJHTnpDT2VjYWtmMVJCTWlVUmxlWDZ6ZmM1cUlSb1pCbklpSWFCQ2Y3ZlJCcXhGdzQxWDlaNlFFQ0ZEMVdWb3N5d3FjN3NUc3NVcVYyb0R1OFVXUmExUGpnMC9jV0xYT2pWaGNnZG1vd3F5cEpraGhlVXlDT0JRZ3g2YkJ5Ly91d3BNdnRzSHBqZ0ZRY09mTjVaZzN5NXJTcmxaL2txaDJmZjVaT1dPeTEvVFUrZGs0Y2FZWlRhMWg2SFVxRk9ScG9kZUorTjlINnRIUUZNS1ZGK1QzQzZhajhkbzdYVGh2aVIwTDV5Wm1tbnRuaUNlVTZ1SHlSRkhiRUVLM0s0b0ZKMWl4ZUY0V1htcVZjTzZTL3FzTDRqM1hDODQ0T1J1WExqMzBzdkZnS0k2blhtckRIVGVXSWNkMmNQelRKaGtoeThDZm4yM0Z6R296ZWgvU2IzMjFiTkJpZUI5c2NHUHA2Y05mNFhENlFodE9YM2h3U2Zndkg2NkhQVnVOcXk3S0g5WEZqTUg0ZzNFOC8zb0h0dTcyUTYwU1VGcWtRMXRuR0FXNVduemxrZ0lVNW10Um1LdUZKa1d2aGRmZmNlRDhNM05SM1hNUkpCQ013MlRzZjU5aU1SblB2TktHd2p3dHJyendZSEJ1N3d4ajlYbzNJaEY1U0FVSUo1UWt0cjJvUnZHUVpWa1NiK1UxNnVHOWZxb25HbUhMVXVPR0x4Y0RTQ3pIQjRCcGt3ZGVjS3RwbERCdmxnV1BQTjJNejNiNkVKSmtWSlhyY2NkTi9aOS9SRFE4RE9KRVJFU2ZFd3pGc1dtN0QrY3RzUStZK1JHRXhHejU4cFZkMkZNVHhONjZJS1N3ak1JOExYN3o0MG1qRHBSdG5XRnMzZTNINXUxZTdLNEpRcU1SRVk0b1dEelBpdlBQekVWRnFUNmxvVlZSRkRTM2hiRmpid0JiZC91d2UzOFFzYmdDSUlxSjVYb3NQZDJPaFNka3BTeXc5dXJzam1ETERoL01SaEdMNTQxc21mUlFHQTFxVkUvcy8zWm40Z1FEbHE4TVlOMG1OeTQ5Tno4bC9mUU5aUDVBSEZ0MitnQUFEejNaQkxWYXdKUktJeVpYR2lFQW1GUmhnQzhRUnp5dTlMdDQwK21JSUQ5WGcrdXVLRHhrUHlFcGp0Lyt1UUZWNVFaSVlSbkxWM2FocmpHRVRrY0VVeWVhTUhlbUdWdDIrTkhXR1U1dUxmQUhZZ0FHaHNLUFB2V01LSWozOWVFR0YzYnREK0NPbThyNmhYQkZVYkIxbHgvdnJuVWlMaWVLbVUydUhQNnFDcXRaamUvZk9nSGhpQXkxU2tCRGk0UjdmbHVIcXk4dXdQdzVpUXREWG44TS8zcTdDN09tbWtlOHR4OEE2aHFEYUc2VDhPUGJLOUhTTHVHMWR4eFk5NmtIVmVWNkxMdTBNTm4yaXRYZGFPdU1ZSEtsQVkvOW94bHVieHhPVnhRYWpRQ1BMNFpnU01aN0g3bHcrdzJsT0duMm9TOWU5UlovekI3Ry91N1BNL1hNaEEvM2QwSmxtUUg3RHdRUmp5dG9iSlh3OXBwdUZPUnFreFhiOTljSDhlQmZtMUNRcTBGSm9SNGFsWUFMenN6QmRaY1g0Qy9QdFdMTFRqODh2amh5YkVmb2lJZ09pVUdjaUloU0krb0VZbjRnN2svODNmT3gwdWRqeUdGQWlRL3lSKzc1T3dhZzcrZHhLSVA5ZTR6dGViZnZyblVpR2xNd3FjS0k5WnM5YU9rSW83NVpRazE5RU5HWWdzOTIrZkhaTGo5RUVhZ28xV1BlYkNzV3piVU8rODF3UTdPRVB6elpoQnk3QmxBVWREcWlNQmhFVkpVWnNQQ0VMRngzZVJHSzhyVzQvZDU5VUt2RmZ0V3ZSME9XRmZ6enJVN1UxSWRRM3h4Q0lDaERyMHUwZis0U080d0dGVjUrc3dQZnZibDh6S3JEcjFqVkRVVUJUamtwZTJ4bTlnK2pOL2lrNG1neFdWWjZsa3RMMkY4WHhKN2FBRnplR0VLaE9NcUtkZmpPaldVb3l1OGZnazFHRlFRQjhQbGpNSnRVNkhCRTBOb1J4dVlkUHN5WVlvWmVkK2h4dmJXcUczdnJRdGhiRjhJblc3eVlPOU9NSlNmYk1HZGFZbSt2MHgzRkw5b1BvS1JRRDdWS2dORWdZdDBtRDZaVUdaTmJMT0p4QlcrKzcwQk5mUWorUUh6RWo0UGJFOFUvWHUzQVNiTXRtRC9IaXAzNy9IQzZvNmh2bHJCcHV3KzJMQTFtVlp1d2ZHVVhmcjdYajY5K3FXakVWZjU3aTllOXNMd0RFeWNZc09DRWd3SFhiRlJoMVRvWFhuL0hnZXV2S0J5dzB1QkkxcXgzNGVQTkhuUTZvckNZVmZqZWZmc1JpY2d3OTh5RTF6VksrTjlINnZIbis2dlIzaFhGcXl1NmNQT3lZbGlNS2pTM2h6RzUwb2pKbFFabzFDTDJId2ppcDc4L2dGaGNRVnRuK0xEOUdudUtMUjV1V2JuSEc4T09mWDVzM09yRjFsMStGT1ZyY2NYNStaalhFL0JWS2dIcUVhekVxU2pWWS8rQkVQN3lmQXRLaS9Tb0tqZjJ1NGd4dWNLSVdFekdtWXR0T0cyQkRVMnRFa29LZFJCRkFkTW5tMURmTEtYczl4SFI4WXBCbklqb2VCZnpBVEVQRUhYMy9QRkFpZlY4SFBQMmZOMFBwZWZ2Wk5EdS9UdnF5dlE5U0tsSVZNYUsxZDJvS3RQanBYOTN3dWxKN0JXM21sV29LTlZqKzU0QVRwcHR3UVZuNXFDOFJIL1kwSFFrRTByMU1CbEY3Tm9Yd0owM2wySE9ORFBVNm9HaDlPUzVXVmozcVJ2eGVIRnlCdlc5dFU0SVFxTGE4bkNKb29Cemw5Z3hmWElZQWdDN1RZT0NYRzN5UW9Jc0szaHJsUU1iUHZNT085UU1oZHNUeGVxUFhiQmFFaUcwdlN0OHhMT1RVMG5iRStxeUxLTzd5UEM3dnpSaXkwNGZaRm5CMUlrbW5EakxnbHNXbGNKa0ZISEh6L2Jqck1VMnJOM29nVm9GTEo2WGxhemdyZEdJeUxOcmNmOGZHNkJXQ2NpMnFwR2RwY2EwU1NhVUhtRTU4NHdwSnF4YTU4TFMwKzA0WTVFTlZuUGlyVnc0SWtOUlpOaXpOZmo5VDZZay8vMDVwOWl3L04xdXJOL3NnUzFiQTBWSlZJc1BobVNJWW1KbGd0azB2RUMxY2FzSFpVVjZQUDFLR3dEZ3Y2NU1iTjlRcVFUczJoOUVmbzRHZDk5V2dmd2NMZmJWQmZES2lpN2sya2IvbG5QVGRpOTI3Z3ZnbnU5VTlMdGRGQVdVRmV1eGMxOGdlV1RiY0p3dzNZSy92ZHdHcTFtTkwxMlFqd21sK3VUait0UkxyWGgzclF0enBwa2h5OENqVHpmaDVxOFVZL0ZKaVpvRzgyYjNieXMvTjlHL1Rpc2M4YldqVm9zUXhZUEx5cU5SR1QvL3d3SGsyRFNJeFJKYlhqUWFFVVg1V2hUa2FoR05LV2hvQ2VOM2YyM0NYZDhvdzl3WjFwNTJCTWl5Y3JpdUJqQWFWTGp6NW5KTW5IRHdaKzl3UnJCbHB3OWxSVHJrMnJXd21OWEpiVGdQUHRFSW8wR0ZYOXcxRVhxZE9LTDk5MFRVSDRNNEVkR3hKRmdMU0cxQTFBV2xOMWozQ2RsS1Q5QkdiOUEreGtKMEtyeTlwaHNXa3hyLzg1M0tRV2RxLyt2T1hhZ29OV0JLVldxT1lab3h4WXk2UmdtNU51MmdJUndBRnArVWhYYytjR0xudmdCbVQwc1VVNHJHRlB6OTFYWTB0RWpKZlo3RGtXWFJJS3Q2OE5BaWlnSk9uR25GdWsyZU1Rbml5MWM2RUlrcXVPSExCYWl1TXVJUFR6YmpoOStha0F3L1k2MTM0WUp4bE1lL2ZmZHJaYWh2bG1BeHFmcHRZWGgxUlNkVVlpSjh0M1ZGOE11SER1QzF0eDI0KzdZSnliM0hVNm9NK09xWGlvWmRTWHpxUkJNZS92a1U3S2tOb3JrdERJZlRoMzBIUXZoNGt3Y0FjUDBWaFZqUzUwaXZMMyt4QUlYNU9xemY0b0hUSFlOS0ZEQ3B3b0RxS2hQbXo3R2dwRkIvcUs0T3llZVA0NjVmMWtCUmdEdHVLa3V1bXBnNjBkU3Z3SnlpS0hqMnRRNTg0VFFidm5KSjRaQ09aQnZNSjFzOFVCVGcrZGZic1dSaDlxQkY3SHFQN3lyTUgvNFdpaXhyNGlKSXR6czY0SnozOHA3akMwK2NaY0Z6cjdYamx1dEtEM3NlZXUrcWc2cHl3NUJXZWdnQ2toZlhlaS9RZlBLWkZ6LzliaVVtVlJqNkZZcjhjSU1iSGw4Y1MwKzNZODYwZzhlbHFWVEpBdmxERm8zSlVCUUYvMW5kamYwSGdxaHRDRUd2RnpHeDNBQ3owWVpjdXhiUnFKejhuV1RQMWlETG12ZzVLd29RaWJDQ090Rm9NWWdURVkwTGNpSmdTeTFRcEJZZzFOenpjU3ZRKzNtME85T0RIUGM2SFJHOHRhb2JQNzZ0SW0zTHBYUHRnNGZoV096Z20rREpGVVlVRjJqeDBhZnVaQkQzQlJMTDgrVVV2aCtXd25Gb05TSkVVY0RKYzYzNHpaOGIwZFlaSHJDMGVqUmEyaVdzWE90RWRaVVJweTNJaGlBSStNTHBkdnoyejQzNDBiY21wT3lJcTZIUWp2SzRORUVRK3AzRERDUm1tOTlhMVkzTHpzdUgyYVRHWkpNYWQ5NDhBWTgrM1F5bjUrQ3hhRGRkWFF6TklTNjhISW1pSkdiakoxVVljZkpjSzA0NUtRdHpwNXZ4dTc4MlllV0h6bVFRMzdUTmk1cUdFSmFlYnU4WHprY3J5NnFHb2dEbm4ybFA3dFB1eXgrSVE2OFQ4TUVHTjg0K3BYOWh0NUZ3ZTJONDVwVjJXQzBxTEx0MDhLcmlKa1Bpc2V4N01TY1lpZzI1Z250cGtRN3RYWkVCdCt0MHZhc24xTGp1aXNTRms5cUdFQ3dtMWFCMUUySTlSZnJ5YzRaMlFVQVVoSDViV2hiTXRlS1R6N3pRYXNRQlI2ZEpFUVdWWlhwY2QzbGh2KzlScVlURC9oN29ja2JRMmg1R2UxY0VUVzBTR3BvbHRMU0hVVkZxUUhPN2hQbXpyZmoxanljTitKM25EOHJKcytnOTNoaG05QnlMRjRzclBYVWtpR2cwR01TSmlJNEcwZTcrNFRyNWNRc2dOUU5TT3dET1FJd2xSVkh3L1BKMjNIRmpHVXFMaGpaTEdJM0phR3FWa0dQVEpxc1hENWRPMi8vTmRqUW00OC9QdG1MemRpL09XR1RERmVmbncyUlU0ZXhUN0hoaGVUdXV2YndRRnBNYW4yN3pvakJQaSt1L2RPakNYa2ZpRDhTd3R6YUluZnNDMkxrdmdPYjJNSW9MdExqL0J4TXhlNW9adGl3MTNsM3JQT0paeHNQeDdMODZJQXFKYXZTOVFlUE1SVFpzMyszSGJ4NXJ4UGR2blRBbTU0bjNGZTlaeHFzZjRRenRvU2lLZ2lkZmJFVkJyaFlYbloyYnZIMzJORFArK010cXFGUUNwSEFjZTJ1RCtHeVhIeUZKeG9WbjU2QnNpTSszWG1MUHJQYk1hbE8vZ0cyMXFGRFI1OEtBVml0aStVb0hPcm9pK1BhTlpRQVNXeStlL1ZjN3ZuSnh3WWdxbkFlQ2NUenp6emFvVlFLV1hUTDRjOC9oaXVDUnZ6VWpHcFZ4NzNlcjRBdkUwTlFhUmxPcmhPYTJNTnE3d29qR0ZNeWRZY0hGWDhnOTdGbmRBT0J3SnJhSExMdWtFR2JUNEsrejN0bjJOZXRkYUdvTFkvZitBRnllR0taT05PS2U3MVFlOFg1bFdkVEpjTm5TTHFHek80bzUwdzdPamxzdDZ1UkZvbTVYRkQ5NW9CWUxUOGpDMTY4cDZmZDhEVW1KQzJSWnd5akExcmUwUk84KzdXNTNGQk5LRHo0dlhKNG93bUVaVjF5UVA2QVdoVW9VRUlzZCt2K0h0bzR3WG4vSGdXaE14clJKSm56cGdueFVUelJCcnhQeHpEL2I4TUVHZC9JcytsN2hpQXdwTEVPbkZTRkpjYlIxUlpKVjNxV3dQS0o5NlVUVUg0TTRFVkc2eUNIQXZ4OUtvQVlJMWdDQm1zVEhnVm9nSHNqMDZJNTc0WWlDNjY4b09teHhNb2N6QWtVQnR1MzJZVTl0QVB2cWdnaEhGR2cxQW43K3ZTcVVGUTkvbVcvdk1WZmQ3aWgyN1EvZzdRKzZZZFNyRUlrcWVIdU5FeWZPdEdCbXRSbG5uSnlOVjFaMFl1VUhUa3lxTUtLNUxZd2J2bHc0b2xuVk45OTM0SlBOSHRRMVNWQjZKcmJLUzNTNDhLd2NuTG9nS3prVGY4NnBkcnp4cmdPWG5adWZrc0ptRzdkNnNYVzNIMWRlbURmZ1lzZlh2bEtNdTM5ZGl3Ziswb2k3dmw0KzRtWE1ROUp6bjRkNzVOT1IvT05mN1docWxYRFBkeXB4b0NtRWx2WXdESG9WdlA0b09ycWk4QVhpOEFkanNKclVhT2tJbzZZK2hQV2IzZmo2c3BMa251T2hNdXBWYU91TVlPMUdOOXplR0U1YmtBV3JTWjBzTUFZZ2VYeldwSXFENGZ5WlY5cXhhcDBMb2lqZ3ExOGEzZ1VXUlZId3AzODB3K0dLSmxkT2ZKN0xFNFhMRThPa0NnTSszT0RCblQvZmoyaE1nVVlONU5xMXlMVnJZRFVuWnRUMzFBWnc0aXpMWVM5RWJOdnR3NHJWaWRVKytUa0hYNXM3OS9sUjN5U2hzVlZDZmJPRTFvNUVZYlFYMytpRVRpZGlRb2tlcHkzSXhzbHpoMWFSWDY4VDRmSkVjZXVQOThEcmk2T2tRSXZpL1BMazNtdWx6eDdzQlNkWXNlakVMSHk4MlF1alVjVFhyajRZWW9PaFJDQWV5allMV1ZhU3IvOWVXUlkxQ3ZPMGNIdWlrTUp4MU5TSHNMc21pRTNidlFBU3h5ck9uV0hwOXowcVVVQTBldWdaNnRuVExKamRaeW43cW85ZDZPcU9vS3hZajd4Y0RTSlJHZSt0ZGVLVHo3eHd1cVA0bjlzcllMV29ZVFNJc0dXcHNhYzJDRUVBcXFzU3p5TXBMTU5pNWg1eG90RmlFQ2NpU2lrbE1ZT2RETmsxVUFMN0FmOStJTnlXNmNIUlllaDFZcitaTFk4dmhvMWJ2V2pyREtPMXAycTYxNWVZN2RwYkY0SmVKMkpLbFJGVEp4b3hlNXBsUkNFY0FDS1J4QnZvbFI4Nk1YdXFHVCs4ZFFJSzgzVzQrMWMxNkhKR01XTktZb1pNcjFmaG5GUHRXTEc2Ry9Zc0w0d0dFYWNPTTd6MU9tbVdCU2FqQ21mS2dOT1RxQUk5YjVZVlg3cWcvMUZlUzArMzQ4MzNIZmpYMjUyam5oVjNPQ1A0eS9NdG1GUmh3TVZmR0hoR3R0R2d3cmR2S01QUGZuOEF2LzF6QTc1M2Mzbkt6NlR1SmZkY2ZWQ25LSWdyaW9MblgrOUFRN09Fbjk1WkJWdVdCcTBkRVR6K1hDdVdubTdIdVV2c09IT1J0dDlSWlZKWXhqZCt1QWZSbUlKUHQvbUdIY1JEa2d5dFZrUmJad1E2YmVKc2U1V3EvNW5VMnA1bHhjVUZPb1NrT1A3NmZDdldiL0ZpUW9rZWxXWERmNzcrODYxTzdOb1h3T1huNStQTjl4ell0TTJMeGxZSjNlN0VoWWFtVmdsQktZNmlmQjFLQ25USTZ3bk8vM043QlhKc21pUE9mSDllWjNjRWp6N2RERnVXdXVjOCs0TWN6aWoyMWdVUmpzZ29LZEJCcXhGUTF5amhnWHNtb1NCWE8reSt0TnJFNi8vdTJ5cVFiVlhEMGpQenZuTmY0aUxwNXdQekRWOHVSazFEQ1B2cVF2MXU3OTB5TXBTZ0dwSUduOFdlUHRtRVYxWjA0VCtydTVHZnEwVkJuaGJubkdwSG5sMHo2TzhaVVpWNFBnMkZMQ3Q0NGZVT0NBTHd4MTlXUTZjUm9WYUxLQzdVNGRyTENsR1lyMDB1VWYveDdSVW96TlBpK2RjN01IKzJOYm5NZi80Y0M2S0htWUVub3FGaEVDY2lHcWw0RVBEdGdPTGJBWGgzUXZGdEIveDdFcmZUdUtmVGloQ1FtQ2szRzFVNGNhWUZnZ0NzV3VmR2hXZmw0T3FMQzFKeW5uZHp1d1NWS2xIMHF1OHNjQ3ltb0RDdmY2Qlllcm9kSzFaMW83azlqTXZQenh0eFVDM0kweVVyZVBzQ01ieTZvbXZRcXN0R2d3b1hucFdMVjFaMFlzbkoyU2d2SHRseFJiS3M0SS9QTkVNbENyanR2MG9QK2JoVmxSdXc3TklDUFBOS08zNzVTRDN1K3NhRUVTLzVQN3plNGxpcENlTHZmZVJFWmJrQlg3bWtJUG56bWxtZFdQcGJtS2NkdENLOFhpY2kxNjVHZTFjVVo1ODYvRDNVVGs4VWx5ek5UUlovQTlBdjZBTkE3NCswc1ZYQ002KzBvN1JGY0lrSkFBQWdBRWxFUVZSSWgzdnZxQmhSb2NIMzFqcXhZclVUZDk1Y2ptQkloa29sb0x4VWo5ckdFRFJxRVl0T3RPTGF5d3BSWEtDRnBpZkl2YnFpRS85NnV3dG1rMnJZd1RnUWpPT0JQemRpUXFrQmw1K2ZoMS84b1I1OW0xaHlzcTNmc3Z5WC90MkJ1a1pweE5YM05ackVQdXZQejg3M2h1WDQ1MDVNTkJsVitPR3RFN0J4bTdmZjdVNTM3eWtMUjM3ZVN1RkVvNTkvUFN3NU9Sc1RLd3c0WTRqNytrVUJDRXBETzlKeDU3NEEvTUU0cnZwaVlvbTdxQkpnTmFrR1BYKzlvdFNBUGJVQjdOb2Z3TSsvVjRXUE5yclIzQjdHT2FmYWNPMWxxZHV1UW5TOFloQW5JaG9LcVFudzdvRGkyNWtJM3I2ZFFQQkFwa2RGWTBpdkUzSDI1ODQ4OXZwaldMWE9EVnUyT2lVaEhBQWFteVZVbGhrR0xNVjJlV01EcWpOTFlSbWlTZ0JpQ2laWHBPWU1YNHRKRFoxT1RDN0o5d2ZpYUdnSlFWR0FtZFZtbkhlR0hlK3ZjK0d2ejdmaHA5K3RITkg5ZnVMRlZ1eXZEK0h1MnlxUVp6OThFYXR6bCtSZ2IyMFFuM3pteGIwUDFPRzdYeXZ2dDFjMkZYb3ZPaHh1V1g4MEpzUGxqc0ZvVUIxeFdmNDVwdzZzTEMrS0FyS3RCNzlQQ3NzNDBCUkNVNnNFVzVZYTgrZGt3V3JSb0wwck91eGllTEtzb0wwekRGRWxvS0ZaZ2hTT28zcWlDYUlvSkl1RkFRY0xoN1YyaFBIZnQ1UWZzcDl1VndRNXRrUC9YTjVmNThRLzMrckVEMjRwUi9WRUUxYXZkMEd0RnBCbjErTExGdzFlUEExSUZDS1VaYUNwTFh6WVN1T2ZGd3pGOE92SEdsR1FwOFh0TjVTaXRUMng3UHhJenozVktCWlFpRUwveDY1WDcvR0Y0aUJQbGNKOEhiNTRUdi9WSGIxanpjNDY4bUQ4UGJQbm43OUdNYW5DaUVuRGVMd1VSWURQUDdRZy92YWFiaFRsYStGd1J2SGdFNDNRNjhSRHp0NjNkNGJ4NUF1dHVPMnJwU2d1ME1HZXJjRi8xaHpBaWxYZHVPN3l3Z0cvSDRsb2VCakVpWWo2VWlLQWJ4Y1UzODVrOEladlIrSThiYUllcWRwYjNOSXVvYll4aEdzdTdWLzB5dU5MblBQYzl3MXlNQlREZzM5dFFtbUJGczBkRVR6MWNodnUvNzV4MU11M1pWbUJUaXRnN1VZM1ZuN29SQ1FpNDR4RjJmakNhWWx3cWRlcGNNMmxCWGpvcVdhODluWVhMajgvZjBBYndWRDhrT2NLdi9UdkRuendpUnUzWEZzeTZLemJZTDcybFNJMHRFaG83NHJnM3QvVjRzc1hGZURjSlRrRFpueEh3dU9MSnBjNWY3ekpnMUJZaHRjWGc5Y2ZnOWNYaDlzYmhjc2JnOWNYQXlCQUZJRjVzeXk0NGNyaVlSWGdBZ0NEWHBVOCs3cWxYWUxGckVaaG5nN3paeWYyNjZwN0hqTHRNR2ZtbTlzbFJHUEE2KzkwSVJpVW9kTUp1T2txRFZTaWdIQ2ZZNlY2aTQ5ZGNVSCtZUytBck4vc3hkbW4ycURYRGZ3WnZyMm1HNXUyKy9DTHU2cVNSN1FGZ25Gb2gvQWFNUFFjRDlmZUdSbHlFUGNIWXZqVm54b3dvZFNBRzY0c1NsUUVIMktCN2tNZC96Y1VHbzJBV0Z6QnhxMWU3SzVKekFKWGxobXdlMzlpYWJybEVFWGlQbTlQYlFDQWdvTGNJMTljOGZSc2RSbHA5Znhlc2JpU1hCSi9PSHRyQTlpNjI0OTd2cDFZRmVFTHhQQ2YxVTVzMmVIRFkvOW93ZExUYmFncVQveWN0dTMyWS8xbU4rNzRXam1LQ3hMM1JhOFQ4WU5iSzNEZnd3ZncxTXR0bUZGdEd2RUtCQ0ppRUNlaTQxbTRBK2d6dzYzNGRnQ0JHa0FaMnN3Q0hiOUc4NGEvcjdkV2RjTnFWdU9zVTJ5UXduRkVZd29zSmpYMjFTVzJOL1RPWUlZak1uNy9SRE9zRmpXKys3VlNmTGpCZzJkZWFjY1RMN1hoVzllWDltdXpvVG1FQ2FXSG55MlhaUVY3NjRMNGRKc1huMnp4UW80RFpjVTZMSjZYaldtVGpBT1dFUytjbTRWNW4zcnd5b3BPbEpmb2NkTHNnMGRXS1lxQ3pUdDhPSFgrd0QzT0w3L1ppZitzN3NhM2J5Z2I5SmlyUXpFYTFMajlobExjKzhBQlJHT0pzNmhYcm5YaTBxVjVXSHhTMXFEQjVVQlRDRkpZUmpnc0l4U1c0US9FNGZYSEVzWEQzREU0bkZGME9TTUlSdzZtdWlkZmFvTktCWmlOS2hnTktoajBJblE2RlVvTDFZam55WWpGRkVSaUNsbzdJbmp6ZlFlV1hUcjhDdlZWNVVaY2ZmSGdzOGFSbmdKYnc2MUF2V3QvRUZrV0ZlNzYrb1RQZlVWSjFod0FBRlhQdzNTa001LzMxd2N4ZjQ1MVFCRHZka1ZRbUtmRjNiZFY5THU5cXpzQ3d5RXV2UFFsOWp5UDNON29FZjh0QUxnOVVUejZUQXVXbm03SGFRc09Mc3VPOTF4UUdHeFd1aStWbUhqK2QzWkgwZUdJb0tzN0FvY3pVU1F2eDZiR2hXZmxIbkttMmRLejZtSExEaC9LUy9TWVB0bUVibGNVSDN6aWdrb2xvQ0J2WUJISHRzNHdURVpWY2hsNlM3dUVocGJFY1g5REtUYm9jQ2FPUzFPUDh0MTRNQlEvYk5WMEFKQ2tPSjU2dVEzTExpMUliazJ3bU5TNDhzSjhMRDNkam4rKzJZbDdmM2NBbGFWNm5IMnFIZE1tbS9EMWEwb0h0R00ycVhEM2JSVjQ0UEhHUSs1eEo2S2hZUkFub3VOSFlEOFUxOGVBODJNb3JuV0o4N2VKaHFHM0lGSkhWd1NmYnZQQzVZbkI2WTZpMHhGQlozY0VMazhNL2tBY29rcEFsa1dGSlF1emNjRlp1WU9lU2I2bk5vQTE2OTM0eGpVbDBPdFVVQlFGZjN1NUJVNTNGSzBkaVRmb002cE44UGhpZVBUcFpreXBOT0N5Yy9PZ1ZvdFllcm9kMi9mNHNlNVREOHFLZE1uaVo3S3NKSXB4RFJMRVA5dnB3NmZiZmVoMGhGSFhLQ0VreVNndDB1R0tDL0p4eWtsWlJ6dzMvZXZMU3ZDalg0WHc4RlBOK1BhTnBaZzNLeEdzRHpTRjRIRDFEMXJSbUl6SG4yMUJSMWNFOS8zM3hPU00ybkJVbEJwdzQxVkYrT3NMclpCbG9OTVJ4ZVBQdGVLNTF6cXcrS1FzbkhHeUxibGtYWllWdlA1T0Z6WnU5ZlZyUTY4VFVaQ3JSVjZPQmpPcVRjakp6a1oybGhyMmJBMnlMR3BrVzlXSG5NbFBoMlNsNjJIdW4xNnozalhvWXhvSXlvaEVENFlqazBFRlFFRlRheGdsaFlNdjc0L0hGZXphSDBCanF6VGdYT3djbTNiUUplczE5YUVoN1lFT0RiR0FXSys2SmduZnViRjB3QkZsdmtCaUJVTklrckc3SmdDSE14R3d1N29qNkhMRjBOVWRRYmNyQ2xrRzd2NTFIWFJhQVFhOUNtcVZnRWhVUmtpU1VkdWdZTXNPSHg2OGR3cXlCemtab2JSSUIzdTJHamN2Sys1M0lXcGZYUkJlZjJ6UTFRSW1vd3IzUFZTUDZpb2paazh6NDQxM0hRQVNGNjZHb3FrdHNZeDl1TS9CZUZ5QktDYk9zZmQ0WXdoSk1zVERYS1dRWlFXUC9yMEZDK1pZY2Y0WnVRTytubVZSNDZhcmk3RjBpUjNQdmRhQng1OXJoZEVnWXVGY0swNmJuNDBwVmYwdnpsbk5hdnpzenFwaGpabUlCbUlRSjZKamwyODdGTmQ2S04wZkFxNTFRTlNkNlJFZGUwUWRvRElBb2dGUUdSTWY5LzRSalJENmZxNHlBcUllRUZTSC80UGVqMFZBVUFPQ0NvSXc4RGI1MHl0VGNoZGtXWUhIRjRNVWxoRUl4dUVMeE9EMnhOSHRqc0xwaXNMaGlzTHBqc0xwaVNIY0V5emVmTjhCcTFrTmswRUZiWjl6d00wbUZYUmFBU0ZKaHNNWnhjdHZkcUhURWNYWHIrbC9ScS9USGNWai8yakJsUmZtNDdRRmlabGtRUkJ3NDFYRnVPZTNkWEI1WWxod2dnV1RLNHpvN0k3Z2pwdksrcjFaRndRQnQxeGJpcDg4VUljWDMrZ0VBSHp4bkZ6c1A1QUlEWU1wSzliaCtlVWRhRzRMWTBLSkRsZGVWRERnR0tURE1adFUrUGFOWmJqL2tYbzgrRVFUbGwxYWdQT1c1R0Q5Wm0reU9GZnY0L242T3c2Y1BEY0xKODZ5REx0SVYxOUxUcmFoTUUrTHRSczlhSGRFRUlzcDBPdEVCSUp4Yk43aFJWbXhMbEZ3U2hSd3gwM2wyRmNYUUZ0blloYTNNRjgzUm9YZVJpNFlpdU5BVXdoUWdCblY1bVNCcmVGc2RXaG9sdERZRXNhRlp5VzJEa2hoR1crOTcwQmNWdERTRVVaWnljSEFyZGVyTUtIRWdKZmY3RUJKb1c1QXhXMjNKNHFYMytwRUlDaGo0MVp2djVVT2h4MURpNFJUaGxEbHZhNGhVVkhjWkJ4YTBEeHg1dURQeDQ2dXhJV2VRRkRHSzI5MW9yazlESjFPUkZtUkRpVUZXc3laWmtaaG5oYjVPVnJrMnRYSjZ0NTl4V0l5WW5FYzhveDZ2VTZGSDk5V01lRDVldFhGQmVqcWpnejZQVmF6R2w5ZlZveWYvdjRBM2wvbkFwQllqbi9XNHFGVndIZTZveEJGRFB0NUdwSmtQUENYUm1qVUIvZVpHdyt6UmVXVkZaMVlOTmQ2eE1yOFpVVjYvT0RXQ2RpNnk0Zm5sM2RnMVRwM29pWkdsaG9uekRCajJrUVRDdksweUxhcWtXVlI5M3ZkRTlId0hWMy9ReEVSalliN1V5anU5VkM2MXdLdTlVRGNuK2tSSGYxRVBhRE5BYlM1Z0RZSGdqWVgwTmo3Zko0RGFHd0hnM1F5ZEJzQTFmQXJMeCtObk80bzdudTRIbDNkQjJkMTFTcWhKOHhwVVY2aXc3eFpGdVRhTk1pMWEySExWc015aENyUXNaZ01weWNHczdIL205Vk9Sd1N2djlPRmIxd3pjTSswVmlQaTBuUHpzR3FkRTkvb1dSYWFuelA0M2w2elNZWHYzMXFPWC95aEhpKyswWWwxbXp3OVZaOEhuMzNPc1dseDMzOVhvYTBqZ3JKaTNZZ0M4dVFLSS83N2xnbjR6V01OK01lckhWaTl6bzMycmdqT1B1WGdNbUpSRkFZY2d6WWExUk5OL1NxREg4NlVLdE9JS29LUEZWRUFObnlXMkhNY0NDWUNrOW1rZ2xHdndvclYzZWpxamtDdlV3MXI3M3Z2aFpZVGVpNmk2SFVpcWljYThadkhHcUFvUUdGZS8rZkw5VjhxeFA4K1VvOGYvbDh0Y20wYTJHMGF5TElDdHljS2grdmdSWnZlTThlSEl0ZXVRVm54d0gvZjFDcGgrYnNPcUVRQlhsOE0yL2NtZmdlWERxUHR3WFE2RWtGNFpyVUo4K2RNaEQ4WWg4bWdHbGJoUUxWYVBPSVM4TUpCaXRubDUyZ1ArUm9FRW9YVlRwaHV4cGFkZm9naWNNT1ZSWWN0Zk5kWFRyWUdKWVc2WVJkQU5KdFV1T3ZyNWZqZFh4clIwSktZVlQvVXFoTlpWbkQrR2JsSExEalkxNXpwRnN5ZVpzYjZMVjY4OGxZbjJqb2p5VkRlbHlnbWZtZE5LTkhqeW92eWgxd0Rnb2dTR01TSmFQd0s3SWZTdlFhS1l6WFF2UWFRUTBmK251T0JyZ0RRbHdMYTNFU1E3Z25WME9aQzBPVURtbXhBa3dNWXlqTTkwcU5DcmwyTC8vdmhSSHl5eFF1MVNrQjVpUjdGQmJwUkZ3WlRxOFZCMzhEbjJqVzRlVm5KSU4rUnNPakVMQ3c2Y1doTFd3dnpkTGpuT3hYNDlaOGEwZFNhZUVPZVpUbjBHMjZOV2tSNXllZ3FrRStiWk1LOWQxVGlrYWViMGR4VElickRNZmlNNGZIT2FGVGhwRGxXZk9FME93eWZtN0g4MDkrYkFRZ29MaGhhYU90VldXYkF3aE9zbUQ3NVlPaVpNY1dNODg3SXhadnZPM0Q2Z3Y2em5sTW5tbkQvRHlaaTdRWTM2bHZDOEhoamlNVVZtSXhxbEJUcU1hRlVqNFZ6cmFnNFFsMkJ2cGFlYnNmMFNlWUJ0NWNWNjNIdHBZVjQ4cVZXYk4yZENPRzJMUFd3S29BUHhtcFJ3MnBSSlZlRkRMVndXcnJNbTIxRmh5T0M2Njhvd3F5cEF4K1hRNWt4eFFUakVGY0xmSjdKcU1KLzMxS08reDl0UUUxOUNMT21EUjZDUlZFWVZnanZKUWdDRnAyWWhZVW5XTEZsaHc5clBuRmp4MTUvOGpqSENhVTZ6S3cyNDRUcGxsSC9UaUU2WGdtS29neXhGaVVSVVliRi9ZQmpOUlRIS2lqZHE0QlFZNlpIbEg3YVhFQmZBdWhMSU9pTEQzNXNLQUgweFlDdXVHZDU5N0ZQZmpzWGp2SnJNejJNbzBJd0ZNTnpyM2RnelhvM3JHWTFIcjJ2ZXN6N2xNSnhyUDdZalpVZmRpTVNWZkR3ejhlK3ovSG0vWFZPekoxaFNSNE4xOWZHclY0OCtFUVRycnd3SDVlZW16ZklkdzlQSUJqSG5wb0E1ZzF4ZWZsWWttVUY5ejEwQUh2cmd2ajJEV1ZEM2pOOUtJMnRJYnordGdPMzMxQ1dvaEVlUFdSWkdkVlJpQTVuQlBjOVhJLzc3cW9hc0xjKzFSUkZRVFNtSExHZXhFamxOdjRENHJtT01XbWI2R2pFSUU1RVJ6ZjNSaWlPOTZGMHJ3SGNHekk5bXJGbm1nd1lKa0RRbHdDRzNzRGRFN0tOTEk3VEY0UDRRQjVmb25EVmFHY2doeXNXazFOV1NmNTRFWTdJZVBUcFp0eHliZkdnZTVySHU0Ym1FSnllS09iT1NNMkZnZEVHMW1PWm9paWpxc1Z3dEdBUXArTU5nemdSSFYya1ZpaU9kNkU0VmlXV214OXI1M2NMYXNBd0FUQlZRVEJXQWNZcUNLYUppWkJ0S0FNdy90OU1wUXVET0JIUnNZTkJuSTQzeDk0bFdDSWFmNXdmUU9uOEQ1U3U5NEJnYmFaSGt4cUc4ajRoZXlJRVV5SjBjMWFiaUlpSWlCakVpU2o5bEhnaWZMY3ZoOUx4RmhEdHp2U0lSazV0QlN3eklWaG1BTlpaaWI4dDB3Rmg0SjVRSWlJaUlpS0FRWnlJMGtXSkpncXRkU3lIMHJsaWZKN3BiU2hQaEc3clRBaVdtWUJsSml1UEV4RVJFZEd3TVlnVDBkaFJJa0RYZTFBNjNvRFMrWi94czk5YjFBSG1hZjFudWEyekFOWFFqNlVoSWlJaUlqb1VCbkVpU2ozM0JpZ3RMMEJwL3hjUTgyVjZORWVtS3dTeUYwQ3dMWVNRdlFDd3pqNXVqZ0FqSWlJaW92UmpFQ2VpMUFoM1FHbDVEa3JMQzBkNXdUVWhNZHR0V3dqWUZrRElYc2psNVVSRVJFU1VWZ3ppUkRSeXNwUllkdDd5QXREOUFZQ2o4RFJFbFJISW1nZWhOM1RiRm5DSk9SRVJFUkZsRklNNEVRMWZZRCtVeGllZ3RMNTQ5QzA5MXhVbVpydXpGMEt3TFFBc3M3ak1uSWlJaUlpT0tnemlSRFEwU2hSS3g3K2hORDRGdU5abGVqUUhpWHJBZmdxRTNMTWg1SjBGR0NkbGVrUkVSRVJFUklmRklFNUVoeWUxUUdsNkNrcnpzMENrSzlPalNUQk5nWkI3Rm9TOHN3SGI0a1NWY3lJaUlpS2ljWUpCbklnR29RQmQ3MEp1ZWdyb1dvbU03LzFXbVlIY0pUMnoza3NUVmM2SmlJaUlpTVlwQm5FaU9rZ09RMmw1RmtyOVkwQ3dMck5qc2M1T3pIcm5uZzFrTCtBK2J5SWlJaUk2WmpDSUV4RVFkVUpwK0F1VXhpZUFxRE56NDhoZUNLSHdZZ2lGbHdLNmdzeU5nNGlJaUlob0RER0lFeDNQUXZWUTZoNkcwdm9DSUljek1BQUJzQzJFVUhnSmhJS0xHYjVwV09MbXFaa2VBaEVScFVqY1BCVmlwZ2RCbEVZTTRrVEhvNWdQOHZadkFaMXZaYVovMitLZW1lOUxBRzFlWnNaQTQ1NG9SNkNLdUJEWDJqSTlGQ0lpR2dWVnhBbFJpV2Q2R0VScHhTQk9kRHlKQjZFMFBBNmwvaEVnNms1anh5SmdYd1NoNEdJSVJaY0NtcHcwOWszSExPc3NxQ09kRE9KRVJPT2NPdUtFWUoyVDZXRVFwUldET05IeFFBNUJhWHdDU3QzRFFMUTdmZjBhS3lHVUxJTlFzb3pMemlubGhPSmwwTlhjajB4c3FpQWlvdFRSeDBKQTFkV1pIZ1pSV2pHSUV4M0w1RENVcHI5QnFmc0RFT2xNVDUraUliSHN2SFFaWURzbFBYM1NjVW5NT3h2YWp0ZWc5OVZBc2t6SzlIQ0lpR2dFRE42OTBGaG5ROHc1STlORElVb3JRVkdVREI4UVRFUXBwMFNoTlA4ZFN1M3ZnSEI3ZXZyTW1ndWg5Rm9JUlZja3p2MG1TcFBJeHNzZ3lTRklWaFp2SXlJYVQvVGVYZENyTE5DZTlFcW1oMEtVZGd6aVJNY1NKUWFsNVhrb3RROEFVdlBZOTZmSmdWQjhKWVRTNndCejlkajNSM1FJOGUzZlFzUzNFeEdOR1RHdEhYR3RQZE5ESWlLaVFhZ2lUcWdqVG1palhtaXRKMEExODZGTUQ0a29JeGpFaVk0VnJvOGc3L2d1RUt3Yis3NHNzeUJVM0FLaDZISkEwSXg5ZjBSRElIZTlCNlh0SmNDN0ZiS29nY3EzTzlORElpS2lQbVRMTkFoeUZMRE9nVkR5RlM1SHArTWFnempSZUNjMVFkNzk0elFjUlNZQytlZEJyTGdGc0MwZTQ3NklpSWlJaUk1ZExOWkdORjdKRXBTNkI2RWNlQmlReDdCdXROb0NvZVFhQ0JXM0F2cVNzZXVIaUlpSWlPZzR3U0JPTkI1MXZBRjV6ejFqdXcvY1dBbWgvR1lJcGRjQUt0UFk5VU5FUkVSRWRKeGhFQ2NhVHdMN0llLzhIdUJhTjNaOW1LZEJtUGc5Q0lVWEF4REhyaDhpSWlJaW91TVVnempSZUJEM1E5bC9QNVRHdndKS2ZHejZzTTZHT1BFdUlQK0NzV21maUlpSWlJZ0FNSWdUSGVXVXhIRmsrMzRPUkJ4ajAwWFdpWWtBbnJkMGJOb25JaUlpSXFKK0dNU0pqbGJoTnNqYmJnR2NINDFOKzdhVEV3R2NSNGNRRVJFUkVhVVZnempSVVVocGVSN0s3aDhCY1gvcUd6ZE5oampsSGk1Qkp5SWlJaUxLRUFaeG9xTkoxQWw1KysxQTE5dXBiMXRYQ0dIUzl5R1VYQU1JcXRTM1QwUkVSRVJFUThJZ1RuUzA2UG9QNUIxM3BINHZ1Tm9Db2ZJN0VDcHVBVVI5YXRzbUlpSWlJcUpoWXhBbnlyUzRIOHJ1dTZHMFBKZmFkZ1V0aFBJYklVeThDOUJrcDdadElpSWlJaUlhTVFaeG9reHliNEM4OWV1QTFKekNSZ1VJeFZkQ21QeGpRRitTd25hSmlJaUlpQ2dWR01TSk1rR0pRTm4zU3lqMWZ3U2dwSzVkODNTSXN4NEdySE5TMXlZUkVSRVJFYVVVZ3poUnVrbk5rRGQ5QmZEdlRsMmJLaU9FU1Q5TTdBT0htTHAyaVlpSWlJZ281UmpFaWRMSjlSSGt6ZGNDTVYvcTJzdzVNekVMcml0TVhadEVSRVJFUkRSbUdNU0owa1NwZlFCS3pmOGhaVXZSZFVVUXAvMGZVSEJoYXRvaklpSWlJcUswWUJBbkdtdHhQK1RQYmdJYzc2V29RUkhDaEpzVHhkaFV4aFMxU1VSRVJFUkU2Y0lnVGpTV0F2c2diN29hQ0RXbXBqM0RCSWh6L2dwa3pVMU5lMFJFUkVSRWxIWU00a1JqcFdNNTVHM2ZCR1FwSmMwSkpkZEFtSFkvWjhHSmlJaUlpTVk1Qm5HaVZGTmlVUGJjQTZYeEw2bHBUMk5MRkdQTE95ODE3UkVSRVJFUlVVWXhpQk9sVXN5VE9Kck12U0UxN2VXZWt3amgycnpVdEVkRVJFUkVSQm5ISUU2VUtwRXV5QnN1QVFMN1J0K1dhSUF3OVdjUXltNGNmVnRFUkVSRVJIUlVZUkFuU2dXcEdmS0dpMU5UbE0weUMrTGNwd0JEeGVqYklpSWlJaUtpb3c2RE9ORm9CV3NUTStIaDlsRTNKUlIvR2NMTWh3Q0JMMDBpSWlJaW9tTVYzKzBUallaL0wrUU5Gd0ZSMStqYUVWUVFwdjR2aFBLYlVqTXVJaUlpSWlJNmFqR0lFNDJVOXpQSUd5OEhZdDdSdGFPeFFaejdER0JibEpweEVSRVJFUkhSVVkxQm5HZ2tYQjlEM25RVkVBK09yaDF6TmNSNUx3UDY0dFNNaTRpSWlJaUlqbnBpcGdkQU5PNDQzb1c4OFlyUmgvQzhwUkFYdmNzUVRrUkVSRVIwbkdFUUp4b0dwZjExeUp1dkFaVElxTm9SSm40UDRvblBBYUloUlNNaklpSWlJcUx4Z2t2VGlZWklhWDRHeXM0N1I5ZUlxSWM0NXk5QS92bXBHUlFSRVJFUkVZMDdncUlvU3FZSFFYUzBVOXBmaDdKMWxCWE5WV2FJSi8wVHlENHBOWU1pSWlJaUlxSnhpVUdjNkVoYzZ5RnZ2QVJRNGlOdlEyT0RPUDgxd0RJamRlTWlJaUlpSXFKeGlVdlRpUTRuc0IveXBxdEhGOEoxaFJBWHZBNFlKNlp1WEVSRVJFUkVORzR4aUJNZFNxUVQ4c2JMZ0xoLzVHMFl5aUV1V0E3b1MxTTNMaUlpSWlJaUd0Y1l4SWtHRXc5QTNuZzVFRzRmZVJ1bUtZbVpjRzFlNnNaRlJFUkVSRVRqSG9NNDBlY3BjY2licndYOGUwYmVoblVPeFBtdkF1cXMxSTJMaUlpSWlJaU9DY2RFc1RaLzUzS0VYT3NRRGRZZ0dxekw5SENJS0kwMHhpcG9qWk5oc0MyR0tmK0xtUjRPRVJFUkVkRVJqZXNnTGtlZGNOVDhIQ0huQjVrZUNoRWRCWXoyTTVBeithY1ExZFpNRDRXSWlJaUk2SkRHYlJDWFBCdlF0ZmRIa0tPdVRBK0ZpSTRpS20wQjhxci9GenJyM0V3UGhZaUlpSWhvVUdLbUJ6QlN2dlpYR2NLSmFJQjRwQVBldGhjelBRd2lJaUlpb2tNYWwwRTg0SGdiUWNjN21SNEdFUjJsZ281M0VIQzhuZWxoRUJFUkVSRU5hbHdHY1YvYnk1a2VBaEVkNWZoN2dvaUlpSWlPVnVNeWlNZkNiWmtlQWhFZDVmaDdnb2lJaUlpT1Z1TXdpTWNSRDNka2VoQkVkSlNMaHpzQkpaYnBZUkFSRVJFUkRUQU9nN2dLZ0p6cFFSRFJVUzhPQ09wTUQ0S0lpSWlJYUlCeEdNU0ppSWlJaUlpSXhpOEdjU0lpSWlJaUlxSTBZaEFuSXFKamhpeExrT01oeEtQT1RBK0ZpSWpvbUJTUE9DSEhRNUJsS2ROREdkZTRnWktJaU1ZOU9SNUNKRmlMaUc4cllsSUxZdUhXVEErSmlJam9tS1hXRlVPdEw0SE9PaGNhUXlWRWxTSFRReHAzR01TSmlHZ2NVeENUT2hCMGZ3VEo5V0dtQjBORVJIUmNpSVZiRVF1M1F2SnNoTjYyQklic1JkRG9Dd0FJbVI3YXVNR2w2VVJFTkc3SjhTQ0NMb1p3SWlLaVRKRmNheUM1UDRZY0QyUjZLT01LZ3pnUkVZMVBTaHlSUUMwa04wTTRFUkZSSm9WY2F4QUpOZ0JRTWoyVWNZTkJuSWlJeGlVNUhrTEV2ejNUd3lBaUlpSUFFZDgyeURGL3BvY3hiakNJRXhIUitDU0lpRWt0bVI0RkVSRVJBWWhKellEQWVEbFVmS1NJaUdoY2t1TWhWa2NuSWlJNlNzVENMVkRpUE5Kc3FCakVpWWhvWEZKcmN6STlCQ0lpSXVwRHhmK2JoNHhCbklpSWlJaUlpQ2lOR01TSmlJaUlpSWlJMG9oQm5JaUlpSWlJaUNpTkdNU0ppSWlJaUlpSTBvaEJuSWlJaUlpSWlDaU5HTVNKaUlpSWlJaUkwb2hCbklpSWlJaUlpQ2lOR01TSmlJaUlpSWlJMG9oQi9KaWpncWkyWm5vUVJFUkVSRVJFZEFqcVRBOWdQQkxWV1ZEcmlpSEgzSWlGMndFb21SNVNrczQ2QjRXei9vcVkxSWhnOS92d2R5eEhORlNma3JiTkJaZkJtSE1td3Q3UDRPOVlqbmpVa1pKMmgwS3RMNFBlZWlJQzNlOUJpZnNIZkQxLzJ1OFJqem9SY0t5RTVGNC9wdU93VGJnTjhhZ1RrY0JlaE56ckVRKzNqMWwvUkVSRVJFUjA3R0VRSHdGNzVaMHc1WDhSQUtERWc1QThHK0JwZmhwaDM5WU1qd3dJZXpjajJQMCtqRGxud1ZyeVg3Q1dmQlVCeHp2b3J2bmxvQUYyT0F5MlJURFlUb1hCZGlxeXkyK0JxK0ZoZUZ2K25xS1JINTdXVkkyY3lmZkNYdlU5ZUZyK0RrL3pVNEFTUzM1ZFZHZkJZRjhDYzhGbGlBWnI0TmgzTHlLQjNTa2ZSeXpjQmxGamd6SDNDejIzS0FoMC9RZmROYitBSWtzcDcrL3p0S1pxR095bklSWnFRc2kxRG5MY04rWjlEcDhBUWRTbDVmRWdJaUlpSWhxUHVEUjlCRndOZjB6T0Jnc3FJd3oyTTFBNCt3bm9zeFprZUdRSnJ2b0hBY2c5bndrdzVaNExhOUdWbzI1WFZKa1BmaUtvb2JQTUduV2JReFdUR2hQZHFzeklMcjhWUmJQL0JxSFBlUHdkcnlVLzFoZ25JWGZLejhabUlFb01YWHZ1UWpSMG9PY0dBYWE4ODVGVmVzTVJ2OVZhY2owS1p6OEZVOTZGSSs1ZW43MEkyZVhmUkc3MS9TaGIrQjdzbFhlTnVLMHhJYWhSdG5BVnloZXRROW5DVmNpZi9nZm9zeGRtZWxSRUtTRkpjZXphSDBDM0s1TFJjY2l5Z29lZWJNTEtENTJRcEhqSzIvL25XNTE0OElsRzdOZzd1b3UzUnhLUzR2alpnd2Z3MUV1dDJMTFRPNlo5OWFVb1I4OHF0dkdzdlRPTUI1OW94S1p0WS8rekM0YmlDSVlHZjY2djNlakd0dDMrdFAxYzMxN1RqZDg4MW9DVzl2UmNiSDd1dFhhczNlam04M1ljVUJRRmJrOTBXTi9UNllnZ0VwV1AvQS9wbU1RZ1BnTHhTQWM2ZDkzeHVSbG1FZWFDaXpNMnByNWlVak1rejZaK3QwVUNOYU5xVXhDMDBGbG1IK3dqMUlEdS9iOFlWWnZENmw5bDZ2ZTUxandkNXJ6emtwK0gzSi8wKzNyRWYzQTIzRnE4RENwZFVjckdJc2U4Nk5oeEMyTGhsdVJ0YW4zSlliOUhWR2NqcS9SRzZDeHprRHZsRnlpYzlTUlVtdHhoOXgxeXJ6djRpYUNHcFhnWlZOcjhZYmN6WnBRWXdyNXRBSHBXS2RoT1E4R01SL3BmeENFYXA2SnhCWTgvMjRKdjM3c2ZQLzE5SFJ6T3pBUnlVUlNRYTlmZ2J5KzM0WWUvcWtVc2x0bzNjWGwyRFRadTllSCtSeHV3LzBBd3BXMzNaZENyTUtYU2dIZlh1dkRRazgzSm9LRW9DanE3SXdpR1lrZG9ZV1FlZUx3UnQveG9EeDUvdGpsNW15d3IyTG5YaitZMkNWRytLUjZTdHE0d05tNzE0WkdubStFUHBQNkNVRis3OXdkdzIwLzI0WTEzdXdaODdmL1plKzhvU2NxeS9mOVRWWjNqZEUvT1lYTmlJMmxaY2x4QVFMSUlLQklFQVY4a2lLQUlCbEFFWDFGUjVCVkJrU1JJV3NKS1RzdkNzbm1YelR1ems2Y245WFRPWGZYOW8zcHFwbmZ5N0t6Nis1MjV6dGx6ZHFxcjY2bXFydkJjOTMzZDE5M2lpWFAvSXczODVSK3RCM1VmZWlHS0FwdTJoL2pqa3kwanJ6d0IyTG9yeENOL2IrSER6MzBUdXQxWS9PRCtacU5CSkpvK3FQZWJMQ3MwdG93dVlITFhnN1g4L2FVMmVzWklwUHREVWVDK2grdjU4WU8xZlBoNXo2aSs4OTZuWHE2OWN4ZVBQWGZ3cnQvVzlqbXBuamtBQUNBQVNVUkJWRGlQUGRkS2l5ZCswTWFZeFBnd1NjVEhpVVJvTzU0dnJ5VWRiOU9XQ2FMcFA3aEgyWWdITm1iL2ZZQ3llV3YrYVFpU1JmMURTZEt4ODFZRTBZaWo1QklLNS95QndqbC94Rjd5TlFUQmNFRGpEQVdUYzNIVzM4bm9Qc0pkYjJ0L3B4UHRXVkxvaVBlVHpINHZ4MVY5S3lVTG5zSGtYREpoKzVOT2RPTFplalZ5c2xzZEorOFVuT1ZYWTdET0hMQ3VxSE5RTVB1aExCTTlvMk1CeFF1ZUdyT3hYaks4TzZzMlA1MW9KNTNvR0hKOWEvN3BsQzVlUWRHOHgzQ1dYNE5reUIvVGVGa1FkT1JVM2tEK3JGK1RVM2s5ZW5QVm9LdjE3UHNOV2I0SlNocURiUmJGQzU2aGJNbWJGTTc5UDV4bFZ5THFYZVBmbDBsTTRqOEF1MVhIblRkVWtaK3JaOCsrS0srKy9lL3p5ZGdmaStmWkFVZ21GWFM2aVgyVno1cmFHL2hVeUhQckozVGIrK09rbzkyQWdqdEhqeUFJQUVTaU1yOTZwSUdyYjkvSnJ4NXBJQlNlV0VMK3JZdEtDRWZUYk40UjFwYUpvc0FuYS8zYy9vdGFycjlyRisrdDhrN1llT20wd3BQL2JQdi8zU1I0KzI0MVNQT3RpMHF3V2FXRE9sWThJUk9QeXp5M29vUFc5dXp6T0hPS09qY3hHdjQ5VTlxMnpQaVhuRk40ME1lU1pZWDJyaVFtbzhqQzJSTWIwSDVwWlNmZisrbHUzbDNsUlpaSHpyWjdPdUs4K25ZbmQ5Ni9sei84clltOTllTUwwbmw5U2Q1ZjdlVVhmNmpubWgvczVEcy8yc1VMYjdRUHVnOXRIWEhlLzlUTC96M2R3dTMzN2VXNk8zZnkrUWIvcU1kS3BoVHUvRlV0ZDk1Znk3Nm02TERyQnNOcC92V2hsNGYrMGpUbVkrcUZLQW9jdWRoSmJXT01sZTkzaitvN002WllpY2RsN2JvYUQzYlhoV2xxR3pyZ1lMZEpmTEM2aHp2dTMwdEgxMzlXMFRXSmJFeldpQjhBRXFIdHRHeThBR2ZwNVZoeWp5ZlMvUzU2U3cwbXgySk16c1hvelZVa292c0l0RHhOSXZUbEFZOW5LL3dxQnVzMEl0NlBSelFrUzhYNkFnUktPb3ljT2dEcG1LRERXWDVsdjIyM2tEdjFMb3oydWZTUDVaaHlqa0J2cnNaYmU5OStHeEF4NXh5QnUrWldCTWxLcUdNRmdaYS9qMkdmSk95Rlg4MWFJcWVDN0I5SFNpZTk2SXdsQUNRanRSaXNNM0hYZkYvZEE1MlRndG0vby8zTDZ3NG9LQ0VJQnZUV3FSZ2Q4N0c0ajBYVTUyWSswSkZUY1IwNUZkZlN0dmtiMnU5dHNNMGhmK2I5Mm43MVFwRmp4QU9iVUpTeFI2UlQwU1l0bXg0UGJCbGhoMFYwcGpKMHBqS01qa1hZaTgrbitZdmx3TmpIRlVRajlxTHoxZUNCKzNpY1pWZmdiL296dnNaSHM5WkxSdmNSODYvVlNqV1NzUllrdlZzTFVrakdJa3pPSmRpTHpxTmwvVGtveXVSTFlSTC8zMEZCbm9GN2I1dkNjeXZhc2RzT0x2a1lEc1dGUmdES1M0d1R2dTBjcHpvMUtDMHk0WEllWENLZTd6WXd0Y3FTUlZLdEZva2YzMVROSDU5c1p2T09FSjl2REhEU012ZUVqZW5PMFROenFwV096dXhuejdXWGxsSlZidUs1VnozODdjVTJqbC9xUWhTRkF4NVBrZ1ErMitqbm5WVmV6and4ajR1K2N2QUozTUZHUENIenlSYytGcyt6Yy9SaE9ZQ2FZZDI1TjRJa0NjeWJPYkdrY1cxRy9uNzJLWG1VRkdaZjgrNGM5UnF0cVRCcnl6N2Y0S2VwTGM3NXArZHJBWjZKUURxdHNHWlRnSVZ6Yk15WnJoNmpQNWlrdGlGR2x6ZEJkWVdaYVZXV0NSdHZWMTJFZUZ6bWdqTUx5Sm5nZS9IYzAvSlp2elhBRTgrM3NXZGZoT3N1S3dOZzIrNFFnVkNhN3A0azdaMEpQSjF4T3IxSm5IWWRlUzQ5Q3JCNmZZRFY2d1BjZUVVWlJ5eDBqamhXcHpmQkx4NXV3R0lXbVY1dFlXcTFtVXZPTHVUVGRYN2VlTCtiTHpZRk9QdVVmTFo4R2FTK09VWjljNVM2aGlqK1lKcUNQRDFUS2kwY3Y5VEZsQ296VS9yOXppTkJyeE1RQkdob2liRjVlNGpxOHNHL20weksrQU1wN2J3Y0NQSnoxWVRVeWNka1A3TkM0UlNmcnZNenJkcE1UVVhmTldMUXE5Zm5ra1BHMy9GbzQ3WVFLOTdwWWthTmhWdXVxY0JxeVg0M3BWSnFrR05hbFlXQ3ZJT1RNSnZFK0RCSnhJZUIyWFUwZ21nZzJyTUtSUjRZcVJJbEd3YmJiT1IwakdTMEVYZk45eEYxT1ZucjZLM1RzZWFkUXZmZWV3bTF2elRtZlJCRU01YThFM0dVZkIyRGRRWUE5dUtMaVFjMjBiWG5IcTEyZW4vME4vRlNTZXY0NFN6N0ZqcFR1ZmEzemx5VmRlRW82UkJSM3hkWWNrL0E1RmhFN3RRZms0enNSZExub3JkT3gyaWZsNVg1ZFpaZGlhUDRJbnJxZjAvUTg4S0k0OXVMdnFwSnl4VTVTcmpyYld3RloxT3k0Qms2ZHR4TUlyd3pjNkI5Y2lKcndSazRTaTdKVWlrSW9nbVRjOG1ZaUxnbDcyVE16c1BRbVVvei8wcUFvU2ZmTWQ5bmdJekZmVHdHK3h5Y3BaZURvTXVjcHdqaHJyY0pkNzJ0bGc0bzQ1TS9wWk45VWRia0VMOS9MeUpkNzhEVUgwRkdxU0NJUnNicjhxK2t3L1EwL0o3Y0tUL01MQkZ4bEY0K2dJZ0RSTG8vN1BOTVVOS0V1OTVDWnlvbHAvSjZRSDNwU01ZaTlKWXBCOFZVYnhLVE9KaXdXaVN1dkxndnVCWUlwZGhWRzZhNUxVNVpzWkVsaHpqR1BmbFBKbVgyTmtTcExEVmlNUS85aXJabEpsbzVqZ09ibkFkQ0tmeUJGT1VsZmM5S2cxNE5jaGJrSGx3UzNvdEQ1enZZVzk5T3B6ZEJ2bHQ5Vmpsc09uN3duU3A4L2lRbTA4Um5PdWRNczFBN1NFYnZ0R056V1RUSHpvWXZneE5Dd250aE5rb0VnbW5lK2NUTDJhZmtZekwrK3dTSlhsK1NmWTFSOXRaSHFHdUswZDJUeEpXajU5elQ4dnVwSDhhR2xSOTJrMGpLbkxjOG4xVnJmV3pZR21UVDlpQ0YrUVlPWCtoa3puVHJvT2N2RWszeDFrZGU3RGFKb3c5empTcUw3ZW1NczI1TGtLV0xIVng0WmlHS29tVGRYL29Na2NsenFkZHJiVU9VSjU1dkl4UkpZelFJbkhYeWdSR3JYc2l5d3FmcmZQZ3loTzNCUnh0b2FvM1QxZFAzTGhjRXVQT0dLbVpQRzk5NTNSL3J0Z1FRUlRqK2lENEZXU29sVTlzUVpVZHRoRVJDNXRqRGN5ak1IM3RBem1TU3VQbnFTdTc1VFIycjF2bzU4OFE4eWt0TWhDTXluMi93WXpGTHpKeGk0YlRqM0pRVUdyVno3ZyttdVA1SHUxQVVjTnBIUnlQeTNRWmNUaDFtczhqbDUvZVZDalprWk9PbkhKT0xYaWNRajh2MCtKUFVsSnRwYm8xejlHRTJycjIwYk16SDFvdTk5UkZrR1k1WTZPRHNVNFl1Qjl5OEkwUWlxYkI0bnAzNXMrM2pIZzlVOGcvWmdTRUFtMVhIcXJVK25uelJ3L1hmS0dYcFlwVXZKRE9sUmRVVjQxZlZubnRhUHJ0cXcreXFpN0J1UzRCamo4aFdIRzdicmFwL3ZucUFRWVpKVER3bWlmZ3dzQlYrQlV2dVNjZ3BQNEdXdjZNb1NmU21jblNtY25UbWNuVEdZbnBKeFhDUVUvNHM4alFZQk5HRXliRUl5WkNIWk1oRk1oUmd0TTlWeWJjdzhHY3lPaFpRZE1oak5IOXh5cURiVTlKOUVoVlpIbDZPTXh5TWprWGtsRjgxK0lkS0NzL1dxNGdIdHdGcFhOVTM0eWk1RkwybFpzVHRDcElOOTVRN0VIVTIxUUY5Q0lnWmM3Yk1nSFR0K2hIeDBEWnNCV2NoR1lzb212Y1k3ZHUvU3p5d1FYMERadUFzKzFiZmJzcFJJbDN2RVd4L1JWMXZMRkJralBaNTZLM1RCL3VRL3IrL1ordTNpQWMyVVg3NCsxa0JtWFRjUTZEMUtZTHRyNktrdzROc1o2eTcxSmZGU2NmYkIzd3U2bDNJeVFDUVJwSGpKS01ONkMzVEFJaDZQNkhQeUcvc0NIZThqcnY2RmkzQUVROE1IdFNJQnpiMTdZOU9mYW41bXg4bkVkcEo3clM3a0F5Rm9DUkk5U3Z0bU1Ray9wdlE1VTNnenRFUElCT0tvdERSbFdCdlE1Uzk5VkYyN0EzVDFCcWo5MWxnTkFqYzlUK0dJVE12UXlFU1RiTm1ZNERYM3UyaXZTdUJ6U0p5eVRsRkF5WlV2UkJGQWIxT3dHZzRNTExZNG9uejg5L1ZzK1FRT3pkZFdhNU50a1VSek9aL1Q4Wi8vbXdiejc3YVRtMURWQ1Bpdlpqb0xHQXZwdGRZaVNjNjZmRW5CMlQ5Qy9JTW5IWmM3b1NORlUvSWRHVU0vaTQ3dCtpZ2tQQm9MSTNYbDZLN0owR1hOMGxyUjV6bXRqZ05MVEVDd1d3RmxNdXBReEpWUWpVZTlQaVRySGk3a3ltVlp1NTl1SjV3Uk9iVVk5ejg2czZwNUdWK3YxZzh6Zk92ZFRDMTJrdzZyZERxaVZQYkdLT3hKVVkwSnBOS0s2eDRwNXZ2WEY3S3pDbkRrOVovdk5aT1ZabUpxeTlSdlZoKytjY0d2bkpTSG5OblpMTHVtZGl5SU1DTEt6dDQ3WjB1S3N0TUhIMVlEa2N0R1RsYk94aEM0VFFyUCt3bUVFemg5U1hwOUNicDZFcVF6R1FXTjI0TGtlL1dVMTVpWk9saUI2WEZKa29LalJRWEdEQ2JKdWEra1dXRnp6Y0VxQzR6c1h0Zm1Qcm1PSHYyaGRuYkVDTWVWOS9qb2dpeHVNemw1NDNPQjhjZlRQSFVTMjJjdTd5QTRnSWpwVVZHN3J5aGl0ZmY3ZEl5cFljdGNIRFlncUd6czA2N2p2SVNJNDB0Y1VvS1I1OWRYWEtJZ3c5V2UvRjB4Tm15TTBTdVMwOHc0eTB3YjRZVlFSQTQ2dEFjampwVW5UOTl0c0ZQai8vQXlsSStXdU1qUDFmUGxSY1hEeHNjZmZQOUxpUUpMajVyNHRRcXVhNkJ6NjVEWnRtcGE0eGgxUGM5QStKeDlacmFYK2t4RnVqMUlyZGRXOG5qLzJpbHFtd2dvZjlzdlorcFZlYStlMllTL3pXWUpPTERJT2JmZ0NYM0pFU2RrNXpLRzBiL1JTVkJJcktQUkhBclVkL25STDJyUnBUZjZzMFY1TTI0RjFFM3pFdERTZlVqNVdsNjlqMDA5S3BLdnd4K3BzMlhJSm93MnVlaU4xZVRpTlNPU0VwMXBuSUtaajBJZ2c1Rmp0Szk1NmVJT2dmdUtYY0FrRXAwRUE5dVFkTG5vak5YRXU1NEhVZkoxK2pOR0NkQzIwaUVkNUdJMUpJTTc4YVNkeXIyb3ZPMTdjdXBBUEhROW1IM3dWVnppMVpMN0d0OGhJajNBMEJ0MDJaMExFYVFMQlRPZm9qV2pSY05PRmRSM3hyQ25XOFM2ZjVBcXg4M09ROGpGVzhqRlJ0ZERWQ2srejBpM2UraE4xZFJza2hWTkFUYm5pUGkvWVI0Y0N1bGkxN1U2cTV0QldjU0Qyd2lFZDZ0WllPVmRKam05V2RsdFZvN1lQU1RzNmRUZmJWU2dtaWlaTkUvMFJsTFVPUVlNZDhhZkkxL3lpb0JpQWUveEdDZGhhaXprUWp0UUI1alN6dEZqcE1JN2NEb1dBaEFJcnhuMFBVU2tiM2E5U3JwKytSWlVkOXFXdGFkamRtOWpIU2lDemsxc2VZems1akVST0cxZDd2WXRqdk15VWU3Q1VYU2RIUWxhR3VQMDlLZUlCYVhBUVdYVTA5QnJwNWpEM2RSWEtpUzc2bFZaa3pHa1NmaVhsK1N0WnNEZEhvVDFEVkVxVytPVVYxdVp2NXNHKzk5NmlVVWtVa2toMWV2NlBVQ090MkJFZkh1VERZdm1jek9NZ3BDbjJUeVlLTzgyRVN1UzgvT3ZXRVd6TEt4ZlcrRVhiVmhEQWFScjV5VXAyWG9KeEkxRlNaRUVlcWJvN2ljZWhxYW82UmxKVXN5T2xINGNtZUlkQnJLaW95YWpIc2lzV3F0ajhlZmI5UElHWURkS2hHTHl4eTZ3RUZKZ1lIQ2ZBUEZCVWFLOHcyWURvQW9KcE15djN1aW1UTk96T084NVFVMHRzUzQ0LzVhQ3ZJTUdna0hNQmtsbWp4eFZxLzM4OVhUOHBrMXpjb3B4K2JpY3VwWnU5blBRMzlwcHJzbnljN2F5TEJFZk52dUVEdHJJL3o4MWhydE9wZzl6Y3I5anpUdzNTdktPSFMrVTlONC9mV0ZOZzZkNytCWGQwN05rdC9HWXVreEg3UE5LbEdZcDZlMklVSTBKbE5lYktTODJNam5Hd09jY295YkM4N0lIMWF4TWxiSXNrS0xKNDQvbUtMSG42S2pPOEcrcGlpK1FBcGZJTVZEZjJsR0ZLRW8zOENpT1RhcXlzMVVsNW1vcmpCakdVUEF6R25Yc2FjK3lnOGZxT1BSWDh4QXJ4T3BMamR6NHhYbEkzKzVINHJ5RFRTMnhMR09ZZXpaMHl3ODliS0g1MTVycHlEWFFGV1ppVzI3a3JpY09vb0tza2xvTEo2bXg1L2l0bXNyQWVqdVNXQzE2TVlVeE9ydVNmRFplaiszWDFjNTdHKzFaVWVJWFhWUmxoL3ZQaUF5dkQvc2cvZ205SllTR1RQSG9TZ0tQZjRVa2dRZmZkNURlMWVTdytZN09HVFcyQW16MlNSeC9UY0cvbzR0bmppYnRnZTU1UnIxWENhVE10dDJoMW03SmNDZWZWR20xMWk0NnVLU0FkK2J4TDhIazBSOEdDU0dJSWxLT2t3NjJVTTYwVUVxN3NrUXUxWlNzUmIxWDd3TnlaQ0xrbzZPbXVna3dydHBXZjlWbkdYZnhGWjRGcUl1QnpuWm94TDVuaytKK2o2allOWnZOT2Z5Y01kS3dwMXZEdHlRb0VObktOUXlvQUE2VXhtbGkxL05PSHYzUGNRaTNlL1R0ZnN1bEVFeTVwS2hrS0s1ZjBMVTVaQ003cU56NS9kSlJtcXhGWjdUTjVTZ3AzVEphK2lNR2Nkd0pVbC8yYlozMzYrek1xTzJnck8xLzh1cEFKNnRWNUtNMUE1NVR1eEZGMmpmQ1hlOFJxVHJYYXo1WjJCMHpPOGJFelc3N2lqN1psYTlkZk82TTBnbkJycXJ1bXR1STl6NTVyQlorTUdRak5hVENHM0RZSnVES2Vkd3ZQditGNzJwWENQaGlod2oxTDRDZ0toM2xVYkU1VlJnWWtrNFpCMm5PZWNJZE1ZaXdwMy9JcDNvSk9aZmk2M2diQVRSaE5sOUxKS3hJS3MwUVU0RktWN3dkR1pES2FLK3p3bTBQcHVSMUk4T3lWaWpSc1RUU2RVVlZKQ3NpSktsNzV3cktaS1JPbFZKSU9pUmpFV2s0eDRFeVlMQk9wMTQ4TXRoVGVZbU1Zbi9OS3JLVkRmdnhwWVlaU1ZHcGxTYW1UL0xodE91STllbEo5ZWxSMzhBQk5GdWt6QVpSY3dtaWVYSDV6SjNoazNMcEszWjZNZGtsRGo1Nk9Icm9pVlJRQlFFd3BFMExaNFkrNXBpdEhjbE9IUytZOVNTNDAzYmdoajBBdCs2S0R1akppQWc5Vk1EeUxLQzE2ZG1qeVZwWWdtNlA1Z2t6NlhqNHpVK1BsanRJNVZXc0ZrazVzMjBFb3ZMQjRXSW82Z1pxeGRlNytUeGY3VGg5YVVBaFp1dnJtRHh2UEhYYWc2R0Q5ZW9BY2ZsSitST3FOeTlGOHNPeldIUlhCdE5yWEZNUm9uQ2ZBTW1vOGg5RDlmVDBCVGxndE1MSnF3dTlKVzNPem50V0RlSForcUNlelBFbFdVbWV2eEphaHVpZFBja09XeUJnNldMblR6Zkd1UFVZN1BWQmVsTXZPQzRJM0k0NTVTaHBiS1JhSm9ubm0vanBtK1ZrK3ZxMi85WlV5M0lNano2ZEN0elo5am9QYVhYZjZPYzBxS0JST3JqTDN5Y2NzellGUTdISE83aW1NUDdGQ24zL3I0ZWQ0Nk9pODRzT0tCZ3htQUlSZEk4KzJvN20zZUUwRWtDWmNWRzJqcmlGT1laK05yWmhSUVZHQ2pLTXh6UU02Y1hsYVVtdHU0TW9UOEFrMGRWa2o0Mm84anlFaE5tazhnVkZ4Ymp0S3ZaNGxmZTZtTFdJREwrM1hWUjVreTM4dkVhSHh1MkJtaG9pV00waWx4d2VnSExqeC9kYi9ucTIxMHNQejZQR1psQVR6aVNIcVIyV3ViSkY5c295amR3d1JsOTJYQlBSNXdQUC9lUlNNaWN1TXc5NkhVMUhJd0dJZXRlanlka09ydFZ0VXJ2dmozOWlnZFBSNEpFVWtFUVlQVjZQOU9yTFpnbnVCVG5sYmM2c0pnbG1scGpmUGhaRDl2M2hJbkdaSW9MREN3NXhNR0p5eWFOYy8rVG1DVGl3eUNkekhaTmJWNTNScFpMK25Bb21QMDc5T1pLUWgydjQydDhCRGs1Y2hzRE9lV2pwLzRoZXVvZlF0UTVrZnRuT3dVRFJ0c3M3VytkdVFKWDlTMklPanVTTGtlVHMwdUdYUFkzTVJORWMxYU5keThzdVNlUVAwT2tZOGZOMmV0TEZvcm1Qb0tpcE9uZWN3OVIzMmNZN2ZOeEZGK0UyWDJNdHQ1QUIrN3NDWWFreTc2NTlaWnE3ZjlkZTM0OFBBa3Z2a2d6V2dPMVZ0dGE4SlVoMTljWlMxRFN3MHZ3TFhrbm83ZE15WkRJc1JGeFVPdWVEYlk1Nk0zVldQTk94ZWlZcjMwVzducEwrenNWNjljU0o1MWRneWdJQm95T2VSZ2RDOUdiVlFsL0lyeURVTWZydzE0anZXb0dvMk5SbHZ1N0xXTmk1eXk5bkphTkYrRnIrR05Xd0NNVmJjNXlKMCtFZDVDS05hblhnNkREN0ZxRzJiV010azBYa3dqdkh0VjVTQ2Y2N2d1VGN6SG1uQ1ZxNEVIUUVmT3ZvM1BuYmNncFA0bklIazNTYjhrOUhvTzVCbXZCNlFpaUt0bU45cXlpYTgvZG83bzNKakdKZnpjc1p2VTVlc1FpNTZpTnA5WnZEVEIzaG0xVWRhOTZuVGlvN0R3UVN1RVBwamx5Y1o4NktoWkxFd2lsNmZFbjZmS3FNdG4yTGpVei85YkgzYno1UVhicDB4ZWJBdnp5QjFOSGRMS09STk9zM3hya3RHUGRXZGxNVURQaTNUMUpWcnpUeWM2OUVYYlZSWWpGWllyeURUend3NmtIVENqYk91SnMzaEZpdzlZQU8vWkcwT3RGNGdtRnBZc2RMRDgrajZveTA0U1NWa1ZSYUc2TDgrV3VNSnQzQk5teEowSXFyUUJKcGxTWU9PVVlONGN2Y0U2NGtWRkhkNEtOWHdheFdVU1dMaDZmVEhvMHNKaDF6SmlTUGFXYlVtbG14VHRoVnEvM2NjNnBFOVBtc2o5WkNZWFRiTnltQm5wLzkzZ1RPcDNBOUdvTDA2b3RDTURVS2pQQmNKcDBXc2tLM25SMEpTakkwM1BaZVVWRGpoT05wWG53MFFacUtzekU0aklyM3Vta3JqRktSMWVDbVZPc0xKeHJZK09YSWRvNjRscHBnZXF1UDVBd2Zick9QeTRpM2grZmZLRVNtSnV1TE04aTRZcWlzSGw3aUhkWGVVbkxhcTN1dE9xeHF5b2NOaDNmdjY2U2VFSkdKd2swdE1TNDY4RTZMajZya0VQbnE0R2hRQ2pGeTI5MU1tK21iZHkxL2FDV0pqaEdXZHM5RkN4bWFjejNweWdLVkpXWk1pVVJBanYzaHRsVEgrR0tDL3FDZ0w5NXJKSFc5amlsUlVZcVMwMVVscG80N29nY09yMUpmdjY3ZXJidERvMktpTmMxUm1odWkvSERHNnRwOGNSNDVlMHVWcS96VTFOaDRwSnppclR6dC9MRGJ0bzZFa3lyTnZPbnA1cnhCZEo0ZTVMbzlRTCtZSXBJVk9hOVQzdTQ4WXF5TVptcDZYV0M1Z0l2aWdJUFB0ckk5ajE5cFluK1lJcnBOUlpPUHRyTjFwMGh3cEUwZDk1UVBkVG1SbzI2eGdnZnIvRlJVMkhtbU1OZGJOeW1acjB2UDYrSXhwWTRWV1VtamxyaVpGcTFSVE01bk1SL0ZwTkVmQXlRczRpNXdIQ21WNkprUVJCTjJJdk94NVovR3QxNzd5WGM5ZGFJWStoTVpUaEtMeVBjOFdhV3FaalJNUStFdnB2R2FEOGtxNi8zYUtISU1kTEpidEtKYnRLSkxxSTlxN1RqTWRobUlSbnkwWnNyU1NVNmtKTituT1ZYa2p2dG5pRzJGU1hhOHlteHdFWVN3ZTBrd3Jzd09SZFRNUHYzQUpoZFI2b0daK1p5OU9acXpXd3VuZWdrNWxzNzdINjZxMitoUDdIdmI3cVdqTzRqM1BFR0NKSldQNTZNMUlLNVVsc25wL0o2d2gydkk2ZWppSklaZzNVbU9SWFhBR0J5TGtFUVRWbnR6a2FEWVB2TEdiTXh5SnQyRi8wREh2M0piMVpMTzBIQ21yOGNnMjBXUnR0c0RMWTVHY08wUGxqelR5T24vTnQ0OXoxSXFQMFZRUDE5VGM3RjZLM1RNVmltb2JkVU1weEpYRG9WQUNWTk91a2xGV3RFWjZwUWx5ZTdNOEVaRlhJcWlMUmYyN0JBNjFPakp1R2dtdlAxd3V3Nkt1c3prM014ZXNzVTRvRU5KQ04xMm5KMzlXMER0bU4ySFluQk1wV1lmL2hyNFVBZ2gvc1JGS1gvL2FvTXZ6enIxaDVoM1g3TGxTRS9IMmw3b3g5amZ5amozc1lCSHVzbzltM2svUmpOZUFQM3IvZVlEZFdIRHo3dUJDQ2RtVVNOeFJuOUQzOXJ4bTdWY2MwbEpjd1pSUzNlZTZ1OExKbHYxN0pEQUx0cTFjbmEvRmsyUEIxeGZ2TGJmVmsxdmc2N2hNdWh5MHlpRkdaUHMzTHlNamV1SEQwNURoME9telRxTE5XN3E3d2tVd3BUcXl4OHZzRlBTM3VjK3VZWWUrc2pKRk1LbTdhSDJMUTloQ2hDVlptSnhZYzRPSEtoWTh3VDhJYm1HTDk5dklsY3R4NFVoWTZ1SkdhelNFMjVtY01YT0xuczNHS0tDd3pjZVBkdWREcHhnTW5SZUNITEN2OThzNE85OVZIcW02T0VJekltbzdyOVU0OTFZekZMdlBCR085Kzd1dUtndWNPdi9LQWJSWUdqbHVRY25NeitNTWh4cUZPOGlXZ3RKc3RLUmk0ZFkwOWRoSjIxWVhvQ0thTFJOT1VsUnY3blcrVVU3eWN2dGxva0JBR0NvUlEycTBSN1Y0TFc5amdidmd3eVo3cHQyQktPTnovb1psZGRsRjExVWRac0RMQndybzFqajNBeGY1WU5VUlR3K3BMOHpMT1AwaUlUT2tuQVloYlZqR0tOUlN1eFNLY1YzbmkvaTczMVVVTGg5TGpQZzgrZjVLbVgybGx5aUoxRDV6dll0anVFMTVla3ZqbkcrcTFCWEU0OTgyWllXZkZPSnovZEZlSWI1eGVQMitXL040ajMzSXAycGxTYXMycTFiUmExQmRXcmIzZHgrWGxGQTVRR280WFpKQTByS1pkbGhickdLRnQyaFBoMG5SOWZJTVhSaHpuNTZtbjUyck5xdkszaUtzdE1QUFZTTytVbFJyVVVaNWFOSmZQN2puSDJOQ3NOTFRGdXVyS0NIbjhTVVJSVXQzYTNxdkpZTkc5NEk3V1BQdS9oc3cxK09ycVMyRzBTdC94OEQ0bUVySmxiMWpYR3VPL2hlaDc5eFF3OG5VbGVXdG5KMVplVVlMZElOSHZpVEt1Mk1LM2FqRjRuc21kZmhIdCtzNDlVV3FHdFkzU3R4ZG83NCt6WUd5WVNrN242OXAyVUZSdjV5YzAxM0hsREpiNUFDbEVRK002UGR2SE5DNG8xUTc4dmQ0WVBTQkxmNlUyd2ZrdVFUOWY1cUd1TVliTklwTk13YjZhTk45LzNjdWNOVlJUa0dkaXpUMzJ1ejVwcW1kQk9BcE00TUV3UzhXSFEzM0JMa2FOWnp1blcvRk54Vjk5Q1QvM0RoRHBlSGZCZFFleUxxZ3VTamJ3WlB5ZmFzenJMelh3d3BPS2VUR3VuQzRqNTF1RGQ5d0RKU0IwbTU2SGFPakhmR3Z6TmorT3V1UTI5WldyZmw1VVV5VmdUcVZncklHTjJIYTF1TTlaTSs3YnJTU2U3VWRLRDkzMDBPdVpUTk8vUERFZjJWSk92dm9ldklKb3hPUllpcDhQRWZHdFI1RmdXK2JMMXF3ZnZEOG1RVDA3NVZmUTAvSDdJa1ZTRHNTbDlJNmNDaER2ZkpOVHhCb0tndzJDZFRzVDdJU2JIUWt6T0pRVGJYOGJpUGhheisxaDE3SUt6c0JXY05laTJCZEdFTmUvVVFYODNBSjJ4R0ZQT0VZZzZHNUkrRDUycEdMMnBBcjJsWDkvc1FmdWx5NlRqN1FoU1g2UmFaNjRpYi9xOVF4NW4zejRac0JkZlNLajlOU0NOcmVCTXJBVm5hTm5qb1pCT2RDSVo4cEdUUFRqTHJ5TFUvakxKYUpOR3hKVjBOTXZzejVSek9JSmt5M3dXb212UFQ0aDB2emZpL21VZDVSREtnM2hnRXowTkQ1Tk9kT0txdmdWNzRkbURydGNMdGMzYjhCNEJCNHJPWHg1NVVMYy9pZjhzQ244MitnRFNXTkZyWk9YYXo1VThIRW1yUm1iN1NWUFRhWVZrU3FHcko4a3pyN1p6Ny9kSEp1S0w1dG41MVNPTm5ITnFIb2ZPVjdPbDIzYUhNUm9FWms2MVl0Q0wvTzlkMDlpeE40TFZMRkpSYXNvYTk3b2Y3cVNrME1qaWNiUzlTU1JsVm43WVRVMjVpZWRmNzhEclZ5V1REcHRFVlptSnJUdkRMRG5FenVuSDUxSlJhaHBWM2Z0UXFDd3pZYldJYk44ZDV1YXJ5NWsveXpab3NPQ0loVTVXci9PUlRwZG9HZFQzVm5rUkJEamhxTEVURzFFVU9QVllON09ueFJFQXQwdFBZWjVCQ3lUSXNzS2JIM1R4eGFiQXVFbk5jUEQ1azN6NFdROE91MHBDUFoxeGlzYmhiajFlR0RKa3FYK2daeno0M3o4M3NuRmJFRmxXbURuRnlxSjVkcTQ5c2d5clJlU21uK3poaEtVdVZxMzFvNU5nNldLbjV1Q3QxNHZrdXczODRvOE42Q1NCSEllT0hLZU9XVk90bEkwZzlaMHozY29IcTNzNDVSZzN4eDNwd21GVDMyUHhoSXlpeUxoejlQem14MzBtcWljZDVXTEZ1OTE4dnNHUEswZVBvcWcrREpHb2pDaXF5Z1NiZFd3Qm5yV2IvWlFYbS9qYmkycHcvWnVaekswa0NXemZFNkVnVjYrU25Gd0R1K3ZDdkxpeWt6elhnVStyMTI4TnNHMTNtTHYrcHlwcnVTZ0tsSmVZMkxZN2ZFRFpUS01oMjF2aXJZKzZXYjgxaU0waTRRdWtpTVRTNUxuMEZPWWJjTmgxZURvVHZQTkpEN1VOVVg1MnF6b3Y2NS94SFF0T1dPb2lOMGV2cVFvT1graWd2aWxHTEM0emQ0WVZ1MDNTU21LMjd3bnp4eWVidFhJUmsxRWNzUjUrd1d3N2YzMmhEWWROeC9tbkYxQlpadEt1blNlZWIrWGRWVDNNbjJWRGx1RVBmMnZpNnErVnNIU0pPdGRmdkY5dXF5Q3ZOK2dnRFB0ODJGc2ZZZVVIM2V5dGo5RFZvNzQzZEpMQXlVZTdPZmxvTmZFaENBSXVwNTVrY3FCWmJsZFBrb295RS9YTlVUeWRDVHdkQ1ZvOE1TSlJtYXB5TTJlY2tKdDEzTkZZbXIzMVViYnZDYk5wZTVER0ZwV2JsQllaK2RGM3E1aFJZMEVVQmJidERuSExOUlZhWGYyZWZSR2VmcVdkcjU5VHlPa25ETzBnUDRsL0x5YUorRERRR2Z0a1UvdTdVeWNqK3hEMXVlUk91eHV6ZTFtbTFsck5zQXFpYVlCc08rUjVaVVFTRG9DU29tdjMzUlFmOGppbW5NTXBudjhVM2JYMzliV0NBalVMN1Y5TDU2NGZZckROQUsrMVd3QUFJQUJKUkVGVVFFbEhTY1dhU0VUcXRIcGtvMk9CUnNSUjBpT2FrOFVEbTJqYi9BM2MxVGRqZEN6U2xpZEMyNGwwZjBEVTl4bU9ra3V3NXArZVdYOERSc2Q4UkgwdXRvS3pzZVV2eC9QbHRXcHY3SFFFUWJLQWtpS2Q2Q1NWNkNTZDZFUk85cEJPK1pGVHdZeDc5OUFJdFB4ZHk4VEhnNXVKZEwyRHpsUkc3dFFmYVpsMVYvVk4rQm9lb2FmK3Q2U2lEUVRiWHNCV2NHWjJjR0lReUNtZmFpWTJCSEtuL1NSTC9qMGNFdUdkK0J2L1RDSlNTeXJlQ2twS2xmelBmSERJNzZSaWpYVHV1aE01RlVLUm84aXA0SURzZkhmdGZYanJIc1RrWElMQlBnZWRvVUIxUUk4MVljMDdDYU5qTVFDZHUrNmdhTjVqR0IyTE1Eb1c0U2krS01zbFgxRlNDTDFFWEVuZ0xQMm1kZzQ4VzY4ZXRqeGdLQ2o5MnE2Rk8xNGo0djFZTTNCelZkNkEwYkZnME8vSnlXNUNuZi9DNUZ5TXdUb1RSOG5YNmRwOUZ3Zmk0ajZKU1J3c2RIbVQ2Q1FCaHoxNzR0ZmVGZWZCUnh1NThZcnlMSGxvVTFzTVdWWW5ZTmRlV3JyLzVnYUZ5Nm5uTzVlWDhaT0g2cWhyaUhMQm1ZVnMvRExJN0dsV0xYdHFOa2tzbWp0MEZtZzhrMkZRSjk5MnE0NGYvVS8xb0puYWI5NjhuYW95TTlOckpxWU4wNXpwTnVvYVkrUzVERU5tN0pjdWNmTDJ4MTYyN1E1clprWEpsTUxmWC9MUTBCTGppZ3ZIYmlqa3RPdHh6aGljdElpaXdLSzVEbGF2OXg4VUlyN2luUzRTU1lVckxpeGtSbzJGM3o3ZXpBK3VyOVNJd2NGR3IzREJjb0ExcDkrN3FwejY1aGgycTVSVnd2RFN5ZzRrVVNYZmJaMEo3djNkUGw1NXE0czdiNmpVNm5LbjE1ajV4dm5GWTNZU256bkZ5dTkvT3AyZHRSR2EyK0owZVlQczNoZmxzL1ZxeWQ3bDUyVjNGTGp3SzRVVUZSajVmS01mcnkrRkpBcE1yVEl6bzhiS29mUHRsQmFOdlRWVU1KVG0xbnYzb2lodzA1WGxtbXBpNWhScmxzR2NvaWc4L1VvN0p4L3Q0bXRuRjQwN1c3eG1veDlGZ1dkZjlYRHM0VG1EbXRnNU15cUhvb0lES0tFUUJIVDlTZ1htVExmeTVJc2VEcDF2NTladmwyY1ptNzIzeXN2dXVnZ09tOFExWCs5N3JvbVN3R2k2QnUwUGsxRms4NDRRZSt1ajdONFhvYnNuU1htSmlabFRMTXljWWlHWlZMUWdnUnBzRUxSc3NhSW9KQkxEenhlY0RqWFEwKzFMRGlncHFzaTBhRncwejg0enIzaTQ5ckt5WVh1KzkyYU5heXJNdzZwWnBsWlpPT1VZaFVNWE9Dak9OOURpaWZQM2x6MkRPckFuVTJwZzZPTTFQajVkNThQclM5SFlFcVcySWNvTHI2dStPVWFqaUNGekR1b2FvOWl0VWxZWGg5WHIvTHkvdW9kVVdsVkVmZjJjSXZabXZtL1FpMXFnc2JyY3pJdHZkbkRja1RtVUZwa29LMWFQUHo5WGp5d3J2UDVlRjUrdTliTmt2b1B6bHVjZkZQK0tTWXlNU1NJK0RIU212dDZGdW42eVo0QkVlSmVXamJUa25ramhIRGVlTDY4RkpabVJqUGZkdEluUWwzVFgvbkxVNHlaQ1grS3QvdzN1NnRzUVJCTjUwMzZhOVhtMDUxTUFjcWZlaWRFK24yU2tscURubnlvUkh3ekM2RjZBaWRCMlBGdXZRbStwd1dDWlJpSzhtMlIwSHdCNnkxU3NlYjJ0MG1TNjl2eFVsVlJYWEpzWnc2QzVoc2NDNnpHN2pxWnR5emZIbmZFTWRhekFZSitMdmVoOGpQYjVHTzN6QjZ3amlHWmMxVGZqMlhvVnp2SnJjQlJmUUR5MG5YU2lHNTI1TE5OZVRnUVU1S1NQV0dBajBaNVZoTHZlSGxJWkFCQm8vaXNteHlIOXN0NEtpZkJ1WXY1MXhBT2JNTHVYOVVuUmxUU3BSQ2NXOXpFb2NweHc1MHBFcWUvaEh3OXV3VnQ3UDVLeGdJSlp2d0ZBWjZwQVRnVkhESTRvU29Lb2J6VlIzK3FzNWFaK2daTENPWC9ROWhFRUVIU0lVdmFrWFNQaWdrRnJMZWV0dlg5Y0pCekk2dGVlQ084aTB2MGVnbWhVNjhENytSaUFvanE4Q3pwUVVqU3RYWTRnU0pRdFVVMEdyZm5Ma2ROaHZMWDNqVzgvSmpHSmc0ajJ6Z1Q1dWZvQkVyNmFDZ3RtazhRdi9sRFAzVGZWTUtWU3piSnQyYUdXYkp4K1FtNVdUKzZSVUZwazVIdFhWZkRMUHpTd2ZhK2FVVG43bEw1N09CUk84OE5mN1dYcFlpZGZPVGx2Z1B0dk9yMy9Ga2RHUjFlQ056L281b2MzVlAzYjVOSjU3c0hKY0NvbGE4UjhXcFdGa2tJRG42N3phVVM4dDcyUlBJSHh1bGc4clUxWWoxam80SUZIRzJucmlBK1FWaDhJV2p3eDNsbmxaVWFOaGFNUHkwRVFCRTQreHMyRGp6Wnl4L1dWRTliaWFqUXdIR0M3TkVFUUJyVGo4L3FTdlBsQk4xODlyUUNiVmNjMHE0NmJyNjdrRDM5cnh0dXY1ZFNWRjVlTTJ4Uk1VZFJzL05RcUMwY3NkSERVRWljTFo5djQzOGVhZU9jVHIwYkUxMjhKc0xjaHlpbkh1SWRzOXpjZU9CMDZGQVdXSCsvVzZyVDdJeFJPWXpJS2ZQeUZqeE9QeWpaMkd3OThnUlJQdnVqQllaZTQ1SnpCMjJoWk05NFYvWU01a1docVRBN3VvcUMyUGV0RldiR0owaUlqc3N5QTdVUXpUdnhYWFZ4Q2VYSGZjNjJYeU11eU1paUJTNlZrNmhxamRQVWthVzFQME5BU282NGhpaWlxQkx2RkUrZk9HeW9IZENrSVI5SmF0d1ovSUlWZUI0VVozNFowbW95dncvQW9LemJpNlJ6WXFhalhxZHhwMTNIWmVXcHdxTFpCSmJxRGVVT2tNa2FFQmJrakJ6MW05QXVhOUIvYkgwengrRDlhOFFWU2RIbVQrQUlwSEhZSmZ6QkZhWkdCd3hZNE9PMVlOKzRjUFU2SERwdGw1TnI3RTVlNU9YRy8wb2MxR3dQazUrbzFWM1pRNi9ockd5SzBlT0o4LzdwSzlKbnoydEdkNUo3ZjdFTVFvTmtUSnhiM2NjNnBlWk5FL0QrRVNTSStETlM2M0Y0SUZNOS9rdTY5OTVJSTd3SlVneTVIeWFVQUdCMExjWlplaHIvNWNTejlETTFBcG12dno0R3h6WmFDcmMraU4xVmlMNzR3YTNrcTFxU1I0M0RudnpEYTU2TzNUTUZkY3p2V3ZKTXp3WUJzbDI1QkhKdUVLUm1weTVLWUM0S0J2T2svMHlUT1FjOUxwR0tOK0p2K0Q1MGhUNU9neTBrL2dtUWhFZHFKd1RJTnMyc1o2WGo3aUQzVWg0Sy82YkcrZG1kS2lwaC9MWWxJTFpJaEgydmVxWm0xWkpMUmZlaU14WWo2WEUwRkVHaDlpcDU5djBYVTJYR1VYb3JGZlJ6ZXVnZElKd2IyM2Q0ZlVkOXFXamQ5SFd2ZUthVGliVVM4SHlNbnZVaUdRdlRteXF3ZTdRYmJISXJuUDZuOTdTeS9pbmhnby9aM090RkpJcndEYVQ4SDk1R001WVpEL3hwelFUVGlyYjJQZUdnN0JUTWZRTlE1U1Vick1kaG05MzFoa044L2I4WXZzT1FlUjllZWU3SktMa1lEWmI4TWRtKzlmZWZPVzBIUW9UZVZnU0NSaXJmanJyNEpXK0c1Nm5KTERiYjgwN1BNNCt4RjUrR3IvLzNvMUNLVG1NUy9FWTJ0cXJITjN2b0luNjd6YytHWkJScDVPdTI0WFA3NlFoc3IzdW5rZTFlcFpTQnJOd2V3V1NTK2N0TFlNNnV6cGxyNTl0ZEwrTU9UellCQVpWa2Y2YkZaSlE1ZjZHVEZ1OTNVdDhTNS9icnNvSEI2RkJQVC9sQVVoV2RYZUxqcFcrVmFobVFrSkZNeVRhMHhjbDJHakZ2eTJMRi92L05rU3ViUnAxdlpzRFhBY1VlNk9HOTVBVmFMeElsSHVYbHVoWWRMenkzQ2J0V3hia3VBb253RGw1OC90TEhYU0FpRlUreXFqYkJ0ZDVodHU4TTBlOVQreDcrNGZRcUh6TExoY3VwNGQ1V1h5ODRkWFMvbTBlRHBsOXNSQmRXTnZqZVljL3lSTHJidUNQSEFueHI1L25XVkI2V2ZlSC8wK2h5WXhwbWhIUXFLb3ZENFAxb3B6RE53NW9sOUV0ZERadG40NDcwemtDU0JXRHpOcnRvSW03YUhpTVprempneE40dklqUVppSnFzOWQ0WTFpMkE3N0JKVi9RSURCb1BJaW5lNmFPOU04TjF2cWNhMGlhVE0weTk3K05wWmhlTnlPQTlIMGp6NXp6WjBrc0FsWnc5KzdYWDFKSGo0cjgwa2t6SjNmNitHWURoRlUydWNwdFlZelcxeFBKMXhraW1GaFhQc25IVnkzb2gxdWIyTzJwZWNYWVROT3ZoOTFwdHQvK2p6SHByYTR1ellFNmJIbjJMbUZBdDMvYy9vemI3MjM1ZFpVeTNVTmd5Y2wzZzY0MVNYbXdhVXYvVEt4NU1wWmNDOURaQkt3MmNiQW16YkZhSzQwTWo4V1RZdU9idVE0Z0lqb1hDYWI5K3hrMTIxMFFGRTNCOU1hY2RZM3h5anZLVFB0TEhYeUc0a09PMDZqYkMzZUdKMGRDZVozNjhkbU1PdTA1N2wzVDFKZnZ6cldnNWY0T1NhcjVkbTNaUFJtRHB2NzFVaGpBWEpwTUlmbm14bTZXSUhGNTVaeU1adFFmTGNlcVpVbXNsM1Q2d2haRGlTNXZPTmZxWldXZmpaYi9leGVKNkRyNXlVaHlRSlRLMnlFSTZtQ1VmU3JOMnN0ckwxK3BMY2NrMEZnVkNLSC95aWxoT1h1UTdJUVg4U0I0WkpJajRNakxhNVdYOGJiSE1wbnY5M2VocitTS0RscndUYm5zZFJmTEZHVU0ydXBmaWJuOENTZDZMMm5YRG5TcEpqTU1McUQyL2RyOUFaQzdXNlp4VUtnbWhHa2FNRVBTOWhML3lxNWt4dGRDekM3RHFLcVBlanJPMEl3b0hWaCtWTy9hRW1Cd2VJZWo5Q011U2pLQ2tDcmM4aTZPeFk4MDdGbXI4Y1IrbGwydm5JcWJnV1orbWxkTzIrVyt2L1BSYWtFeDJhNmlDZDlOS3g4elowaGtJa1k2Rkd4Rk94bGt5YnQ4L1Fzc0tBd1RJTlNDUHFIRGhMTHdOQlQ4SHNoMmpiZk5tbzJvbFozTWRnTDc0QUJBbDN6ZTJabXYvaFh3Q0tIRU5POW1TWjZLVXl4bTM3dDdFYnFhLzg0QkRJcWJnR3MzdVp0c1RYK0FoQnp6OEJhTmx3SHM2eWI2cS9nYlpQY1lSK2lnZzU1ZE84RHl4NXA1S3J5SFR0L3VIUUkwcFdCRUUvWkw5dlcrSFp1S3B2SnAzb0p0VCtFb0dXWjBoRzY3WFBZLzcxS2hFSGNxZmNrYVZza0ZNQmV2YjllcEtFVCtLL0RwM2VCTjA5U1k0N0lvZWFDak1QLzdXWlRkdUQzSDV0SlVVRlJrNVk2dUt0ajdvMW90UFlHcVd1TWNaRlh5a1lkMi9oSEtjcXd3VDQ4N010M1BPOWFxMHUrOEl6QzloVkYySEhub0h0TUpPcHNhV0s0d21GeTg4ckh0YWNyTXViUUZGZ3k0NGdPMnZEN0s2TEVFOG9HUFFDUDcybFprd1ovNzc5Vk05VnR5L0o5ajFoM3ZxNEc0dEpJcEZVZU9zakw0dm0ycGs3dzhaeFIrVHc0c29PM3ZuWXk5UXFDODF0Y2E2NHNHaGNFOFUzM3U5aXpRWS9kVTB4elF1d290VElHU2Zrc3V3d3A1YUpQMm1abTlmZTdlS3JweFpNaUxIWjJzMEJOdThJY2NFWitRT0NIVmQ5cllRN2YxWExyLy9jeUszWFZJeGJ4andxWkk1WmY0Qzk1dmZIVXk5N2FHcU5jZGYvVkxPdktVcUxKNDdaSkJFSUpXbnZUQklNcHdsRlVqaXNPbHJhNCt5dGovTDVCaC9YWEZLcTFlT09GaGFUUkZ0SGdsVnJmWnBwbU1PcTA4eTNBSzIxMU5TcVBuTCs1SXNlUGxqZGd5Z0tmT1A4c1FWWUZFWGhrYWVhNmVwSlprbDkrNlBIbjZUSG4ySnFsWmxQdnZCejgwLzNrRXdwNkhXUTV6YVE1OWJqc0trWjlaMjFZUmJOc3c4YmlOaXlJOGpLRDlXa1JVRnUzNzI1YlhlSStxWVlqYTB4NnB0anRMYXJnZk4vdk5hQjBTaFNXV3JpNk1OeU9HTGg2QjM1WS9HQno0d1pOUmJXYlZIZnhaNk9PRHZySW55NU04U0diU0VVV2FIVG04Z2lrTDBaOVdSU3dUZ0lyelFaeGF6ejN1SlJyNE5jbHg2YlZjSmlGcWx0alBMM2w5cFl2eVhJY1VmbWNNNnBCVGhzdXN5ekVMYnZEakZuZW0rSmlrd3lwWXpLUE5Oa0ZPbnhKN251aHpzSkJOT1VGaG9vS2FqUXluaVVmdVU4aHkxd2NPUWlKNTl0Q0dDeGlGeDFjWi84UGhKVno5TllTa2xrV1dIM3ZnalJXSm9aTlJZV3psRURHSU8xUCt2eUp0aXhOOHptN1NHMjdnd3hyZHJDQldjVVVsazJ0dWZyYSs5MmtldlNjOXUzSzNqKzlRNWVlS09EL0Z3OVJ5NXlra29wN05nVDRjZS9ydFAyNGVLdkZLTFhpK3l1NnpNR25jUi9EcE5FZkFpSWtsMlQ4UUlFMi82QnZmZ2lFSFM0cXI2THpsaUV0KzZYQk50ZjBiSzJjanFDMmJVVXlaQ1JGQ2twZkkyUEhzQmV5QVBhWCtsTUZlUk4vd21kTzc4UFNwTE9YWGRRdk9CcHpWVmNONkNsR0lObVJFY0xSOG1sQTlxRzlicWk3dy9KT0RCcUxFZzI4bWM5U09ldUh4RHBlbWZNNDhzcFA1SWhIOGxRUU1VUnF3WjgzdHZIV2s1NlNjYzlTRWIxd1IvdWVndkpXRXpobkljMXQzbURkUWFPNG9zSnRENDE0cmlCMXVmUW1TdUhOSHpyUlNyV1JIZnRMMG1HZDJ1Wi80TFp2OGVjT1JmSmFBT1EzZnQ3c0w5SGdxaDNrVC85UGt3NTJTN1J3ZFpuUWRCaHpUdVZuSXByQnJTcGsrV281a1l0cDN5MGYzazlSZk1lMVF6YkxPNmpoeDIzWU9iOW1IS1dJaWQ3U0VUMm9LUmo2TTBWMnVlOS9lb2xRejdPOG05akw3cVF6bDIzRS9PdkF5RHFXME52Z0tRL0NVOUc2dWpZZnFNV3FKakVKUDZic0t0V2ZlNzJtdDRzUHo2WEoxLzA4TUNqamR4Myt4U01CcEh2WEY1S0lxbmVXMjkvN01WaGw4YmRJaW1aa3ZuTGN5M2t1WFJNcWJTd1psT0FKLy9wMFdveWRUcVI3MTVSeHZ1ckI3YjZHNDFVc3o5TVJqRXI2K01QcGxpN09VQmJSNXpXakd0NnIwdjdycm9vSnFQSTlCcTFmdk9RV2ZaeGtYQ0FSRUxkejNjKzhYTElUQnMvdUU0TmF0eDUvMTQ2dlVubVRGZWxuU2FUeEVuTDNLejhzQnUzTTRERkxMSnNqT1N0RjB2bTJiRmFKSTZYd2V0WEhaSVh6M053L3VuWnJieE9PY2JORys5MzhmSmJIUWVjRmUveUp2anpzeTFNclRKejFza0QzOGNXczhSM3J5am5KNy9aeDRPUE5uREwxUlVUM3BPNkYzTG0yYStiSUNLdUtBclB2dHBPUTNPTWUyNnV3ZVhVMDlxZTRQK2VhZVdVWTl5Y2VxeWI0NDgwWkxVcWk4Vmx2djJEblNSVEN1dTJCTWRNeEtNeEdZTkJwSzBqZ2RHZzlyYVhKSkQ2bmJKZUtYTkpvWkZvTE0xano3YnkrY1lBbGFVbXFzdkhmcjMrODgwT3R1OE9jKzd5QXQ1NHI0djFXd0kwdHNibzlxbUJocWJXR0pGWW11SUNJNldGUnZJenhQbEhOMWFSNnhwWXpqSVNPcm9UL09GdnpiaWN1a3cvK3o1MGVaUHNxb3NRVDhpVUZob3g2QVhxR21QOCtxNnBGT1laeHVWK3JSTHg3T2ZHckdsV0FxRVUzNzl2TDJhVFNGRytnYkppRTR2bTJTbklOWkM3bnpsYzcyOGNpNC9Palg3TGpoQlB2ZXdoRkVteC9MZzhESG9ScTFua3lFVk9UajgrVitzVGYvSXhianE2RWpTMnhLaHJpbkYxNWhtbzE0a3NYZUtrc25Sa3d6MkRRWDNHM1hsREZUa09IZmFNdW1EYmJwVjQ5Z1lGZTNIRmhTWHNiWWl5dXk1YkVkQmJGalBhemhrdG5qaC9lYTZWK3BZWURydHVnSFArL1kvVUkwa0NvaUFRQ3FmUTZRU0tDNHhVbHBtSUp4VTJiQTJ5ZFdlWTM5NHpUUXRHaklURzFpZ3JQK2ptbG1zcUVFVkJJOXV5REQ5Nm9KWllYR0ZhdFpsckxpbGx4OTR3Mi9lRXRWNzBPL1pHc0pqRmNUL1RKekV4bUNUaVE4RG9YSWlXQVZXUzlOVC9Gck43R1RxaitsQ3dGMTlJUFBRbHZ2cmZZODA5QVZIdkp0cXpHbnZ4eGRvMlFoMnZaZldVSGl2TXJxT3c1aThmc055U2V4SzJ3bk1JdGI5Q01ycVA3dHI3dERyeXdkcFFqVGNqYnNrOUVWZjFUUUNrRSsxMDdMZ0ZSK2xsL1dUaHF2UTZHZDFITXRwQUt0cElLdGFDcU04aGQrcVArKzhCWnVkaDR5TGlnakQ4SmRwZlZpMm5vNXJudTVLT1VueklFMGlHN0FtWDBURWZSa0hFRlRsSzk1NTdDSGxlcHVnUXRlZDRxT05WMWRWY1NWRjB5RjhCMEpuS0taejlXNksrTlhUWDNrYzYzcGJscnA0STdlamQ0SDREako2SW0xMUhrenYxUjRQMGJZZTg2VC9GNkZpUTVmRGZxeUlBU01WYU5kSXZDSG9TNFIxNHZyeVdnbG4vaTJRb0lORDYzTEJqeHdLYk1PVXNSZFM3c2d3RGg0S29kMkhKUFVrajRuTFNTekphajk3Y0o1bExSdmJnMmZydEliUHNrNWpFZnhxYnRvZXdXVVJtWnN6WWpsL3E0czMzdS9CMEp0aThQY1JoQ3h5YXBOSWZUTExxQ3g5Zi8ycnh1S1hHVC95amplNmVKSGQvcjRaOHQ1NmR0V0UrV3VOajJXRTVXb3ViWEpjaHE0ZHpML2FmVkk0VlJvT0lnSm9wdDFsVVl6aEJnQTlXK3pqamhGd3VQcXR3UW1vSG16MHhKRWsxdmVxZkJVNmxGSXJ5c3duRktjZTRXZmxCTjgyZU9PY3V6eDgzVVMzTU4yb08zc0Z3aXBkV2RnNXFibWN4UzV4eFFoNHZydXpnMkNOeXFDZ1pYL3MwV1ZiNDQ1UE5TS0xBRGQ4c0cvSzgxVlNZdWVTY1FwNTgwY085RDlkejY3Y3J4eTM1SHg3cStMMjFvUWVLOXo3MVVsMWg1bXRuRjJxLzE5d1pWa3hHbGJnTjVnaHZNb3JrdVhWNE9wT2N1R3pzTmRSZWY1S3pUOG5McXNHVjlwTW45LzZramEweG5uelJRMW14a2J0dnFocVgwZUI3cTd5cy9OREx6VmRYRUluS1NKSkFSWm1KMnNZb2VwM0lrWXNjWFByVklrb0tEUnFoZVdsbEJ5Ky8xWW5OS28yWkdJY2phWDc5YUNPVlpXYk9YWjdQejM1YlQvOU5ISHVFSzB1Vy8venI3ZFExeGc3SWZUOGVsd2RjbXk2bm51T1BkUEhOQzRwSGRiLzM3bU1rTnJxNXpKcE5maHgyaWVNeXh5SkpBbE1xelV6ZHp5ek5vQmNwTFRMeXF6ODFjdHlSTGtvS2pEejgxeVlPWCtqZ3VrdExSN1Z2ZXIyQUxETkFnUkNOcWZPdy9YMDFyQmFKSDF4WHlkb3RnYXpsWGw5dko0bmg3ODMyemppdnY5Zk5KMS80V0g2Y20rT1g1dkRNcXdQTElHZlVXSG5oalE1K2VjZVVBZnZtNllpellhc3FYeDh0Q1k4blpQNzRaQXNuTG5OcG5ob05MVkZOSlhIMFlUbTgvbDRYd1ZBS1NSTFE2d1J5Yy9SMGVSUDg2Nk51UHZyY3g3eVoxc25hOFA4d0pvbjRFREM3K3VTL3NjQkdGRGxHb1BsSjNGUHUwSmJiQzg4aDNQRTZuYnZ1d0ZGNktmSGdGdHcxYXI5a1JZNGRVRFpjWnlwWDY3SXpTRVpxTXdSUG5aQzRxbTRpMHZVZWNqcEl1T04xSkgwdUJ0dE00c0V0QTdiVnY1WGFhR0d3VGlkL3hyMG82UWpCOWxmeE4vMFpPUlVnNUhsSkkrTHBlQnZONjg0WTlQdXV5aHY3YW9HVkZMN212NHg1SHdERVRBL3NtSDh0Z2RablVOSVI1RlNJNGdWUFo5Ym9tMVQxZHg3UG5YWjN2OTdqTXRHZVQ0bDBmMGk0NisweGpaOU9kSUtTQkVGUHBQTWQ0b0VOV1RKOUFBUWRadGRSRk05N0RNL1dxOUVaTTg2K1NvcEVlTS9nRzk2Zm1BOEN5VkNJdS9vbUxQMENIM0t5RzBWSmF3RUdzL3U0L2h2RlcvY0FqcEsrWUZBeVVvZVNjVkVYSkRNZ2tBaHRwM25kbWVpTXhacGhuR1RJSjMvbUE3UnZ2U1pMTmgvdWVDUFRxejFURHhhcEpkcXpta1JrRDhsSUhmYWk4N0VWbnFPdEgycC9CVy9kQTlyZnJxcnZacEh3ZEx4dGtvUlA0cjhhb1hDS2RadjlMRHNzUjV2d0cvUWlWMXhZd2dPUE5tSzFaSlB0bFI5NEtjdzNjdUpSNHpOcWV1V3RUajVkNStmR0s4bzFRNndyTGl6bW9iODBzMjV6UUNQaVEyRWtGK0dSWURLS0E0eC9BcUVVSDZ6MjRjclJUZGdrcmJFNVJuVzVlWUFVdXllUUd1QmNISXZMcWl0elNtRmExY1QwRkxkYmRSaU5vaWJKRDRYVE5MUkVVUlNZTzhQR2FjZTVlWDkxRDQ4OTI4WTkzNnNlMTNILzVSK3Q3S21QY3VjTlZTUFdnWjU2YkM2N2FpT3MyUlRnN2wvWDhiMnJLc1lzU1IwSnZVR0g0V1Q5eVpSTWp5K0Z4U3lObU5rOGFkbEF4WWNvQ3VRNCtyNFhpOHZzYTRyUzFCckQ1ZFJ4Nkh3bkRyc2VUMmR5ekdaNHNxemc2WWdqU2dJTnpURmk4VFF6cHFqRUlkVXZBTlg3LzliMk9MZGRXekhrT04wOUNTM3pPaGplWCszbG4yOTJjUHUxRmN5WVl1WER6M3ZRNlFUeTNRWXVQSE53OHpSUWpRaGxHWnJhNHNPNmNPK1BTRFRGci83VVNHRytnUnV2S0tQVm95WVdScnIycEFNVVVBVERhY1JCQWdiZnVtZ01YUWt5cHo4WUdwbUkxelZHMmJNdnlnbExYZnoraVdhcXlrMGtrL0tRbWVZWDN1aEFBTDV4WGhHU0pMQndycDNmUHQ3TWxFb3ozN3V5ZkVTaUtncloxMGN2ZWxzMGlvUGNEa1VGUnI1eVVuYXlvL2YzeUhFT3ZwOGZyTzVoOVhvZk8vWkd5TTNSYzhmMWFyZUF6emI0QjEyL29sUzl2L1daOTBvb25NYnJTMUplWXN5WXhTbWErZWRJa0dXRlIvN2VqTU9tNDJ2OTNObTM3dzZ6WUU2ZjJhZE9Fb2huM2hFR2cwaCtycDQ4dHdHZlAwVXNMblBDMHV4bnY2SW9iTndXR3JaVHh5UW1GcE5FZkJBSW9nbGIvbW5hMzVIdUR3SFZwTXhlZkpFbVdWZUpqVW9TWS82MTVFMy9PYjJFSmRENkRPbEV4N2pHRjNVNUZNNTVXTXR5cGhQdHRIOTVMWTdTcitQSXRKOFNkUTdNdWNjUzduaGRIYS9sYjhOdFVaVm45MnM3TlJMU3lSNDhXNjhoSHRxUjlUMlY2UGZWWW9PQTNqSVZrMk0rZXV0MFJNbE14UHNKNlVTblJzUVQ0WjJrNDU1Umo2M3R0YzZwT1lBcjZRaTZqRVE5SHR5Y2ZXeTk2UGRpVVEzRW9vUThMeE5vZlVadExiWWZCTkU0b2xGWlRzVzNOV203a2pIYzYvM2RRWldtUzNvM2dtUkZNaGJqTEwrSzNuT1RDTzhjOHB3ckRKM0ZzaGFjaVRYdlZNdzVoMmYxQUU5RzZtamZmaU1GczM2dEVmRlErMHVaR215WnJqMzNJQ2Q3dEI3aXFWZ2pxVmdUcVhnN0J0c2NRRVF5RktpR2RVb3F5N1hkWG5RdVJ2c2g2SzFUczV6dVUvRTI0c0d0V3QxN3VQTk4vTTFQOUozRGZ2c1hEMjZoZSsvUEFSbEJzcEEvL2Q3OS9BM1VqRG5DcENuSUpQNTc4ZWs2UDhrVVd1YW1Gd3ZtMlBuSnpkVlpHWnhnT01XN3E3emM5dTJLY1JHM0YxZDJzUEtEYm03OWRrVldxNTFENXpzNTdzZ1FycHlSWDlHeCtJRmx4SWZEUk5VV3QzaGkxRFpHK2ZvNTJlVkwvcURhNTduL2hEd1NUZkhRWTAyVUZScG9iay93eEF0dC9PTDdsZ09XYjh1eWFpcTFhcTJQZHo3eGtraklISGRrRGljZnJaSkxrMUhpNitjVThyc25tbm5sclU3T1hWNHdZQnVSYUhySVBzYlB2OTdPeDJ0OFhIdHBhVlpidStGdzFkZUthV2lKNGVsTWNQZi8xbkxobVlXY2VtenVnSXp2ZU9BUEpqV1o4MmZyL1VUak1vRmdpa0FvUlNDWXhoZEkwaE5JRVFpbUFBRlJoTVh6N0Z4eFFjbVl6YW5NSmtucmZkM2lpV0czNlNqS04zTG9JZXI3VzVjNVpZWXhadWFiUFRHU0tYajE3VTRpRVJtalVlREtpL1JJWWgrNWdMN3lqUE5PTHhnMkFQTDVoZ0FuTG5OcDNndjkwZHRMKzJlMzFtZ3Qyc0tSdE5aR2FqaVlNKzNoUEIySlVSUHhVRGpGL1k4MFVGbG01b29MaXBFa2dkRjJJaHlxL2Q5bzRRK21EbGlCa2N5YzgxNzU5bkI0YmtVN0MyYmJ1UEppbGVoL3VTdkU5ajFobm5tbG5TNXZpcU1QZFdJeVNVU2lLVjcrVnhkdWw0NWIrejFUajFxU1F6d3U4NWQvdFBMc2luYXV1NnhzdU9IUTZ3VlNhWVcxbXdPYUhMdTYzTXlPUGFvMDNUNkVFZDcrMkZrYkJoUUs4d1lQN0VSamFiYnZpVkJaYXVUMjcxVGl0R2ZtaWtQOGtEbVorK3FaVjl2cDZFN1ExQnBEcnhPNDl0SXlqbGpreEdnUU1ZekNNeUtWa3ZuVDA2M0lNdHgyYllVV2FQUDZralMweExqc3ZMN3lHcXRGMGt3QTg5MEdGbVpJK2xrbjUxTmNhTlF5NmIzWXZpZE1ZMHRza29qL0d6Rkp4QWVCSmU4a3JZWVdKVVc0ODErWlQ5SjA3Ym1iNHZsL0JTUmkvZzNhZDNTbUNxejVhdVpTVG5xenlNcFlJRWcyQ3VmK1VhdjFUU2U3YU45MkkrbGtONzdHUjdIa25xaDkxcjlOMWtnUUpUTnlhZ3hFUE5QN2UzOG9jaHc1SFVLVTdFaUdmQ3FPK0VUdEdkNFAxdnpzTEhrNk9iN3NwOEU2VGZ1LzJYM3NBRklINm5IMW9qOHA5RFUrUXJEdEg4aXB3SUR2Z0pwdExwajFhOW8yWHpyaytFYjdQS3dGWjJwL3AyS3RtVEZ0L1phMTBMbnJUZ3BuL3haQk5HVFZUNGU3M2h2NjRJYVJwa3U2SE15dW83S1dKVUxiYWQ5MlBYTEtqeWoyWlUyNjkvNmNvT2RsUk1sS3pMKzJuMUlBUXUwck12dllSN2pON21XRVBDOE9jcXhxNysvQjVPK0o0RGFOaUl1NjdJZXpaT3lMeFBiVVB3VEk2RXdWRk16K2paWUpWK1E0cVZnamVzczBCTkdFcStJNnVtdnZIZkw0SnpHSi94U1NLWmszMysvaTBQbjJBWkpKWU1DeUZXOTNjZVFpWjVac2RqUklwV1NlZUw2Tmp1NEV2L2pCbEVISnc5VmZHN2tYZVN3bUV4dWxOSFE4T05BSmZ5L2UvS0FiaDAzSENVZTVpTVhUcXVtU1ZjZnVPclVXdnplREdVL0kvT1l2elRqc09yNTNWUm1mZk9IbnlSYzkvT1g1TnE2L1BIdnkzZEFjelhLWEh3eXlyTENyTHNLNkxRRzBiakpxQUFBZ0FFbEVRVlRXYkF3Z3A2Rzh4TWpTeFRuTW1tb1pJQ00rZktHVHhldjh2TGl5ZzRwU0UwdjZPVVVyaXNLR0w0TXNPM1JnamZNTGIzVHdydys3K2U0VjVZTzJ1Um9LRnJPT0c2OG80KzVmN3lPWlVudFJ2N1BLeXptbjVMTjBpWFBRVFBhK3BpaXh1RXc4TGhPTnk0VENhUUtobEdvZTVsTmJKSFY2RThRVGZXVGc4ZWZia0NTd1dTUXNaZ216U2NSb2xDZ3IwcEhPbDBtbEZCSXBoZGIyQkcrODM4VWw1NHpkb2I2bXdqSm8zMlJBODFJWWplTjFmMnpmRThGcGw3ajFtc3I5UGxFMHp3RUFLWE9hUmxLSDdLbVBjT2g4eHdBaTN0MlRvQ2pmd1A5ajc3N0Q0NnF1dlFIL1RwMWVOT3JWc3VYZXU3R053UmhDaHhnU2FpQUpKQVNTa0pEazN2VGNmQ21ra2s0SWhDU1VRQWc5UU9pWURqWXVZTnh3bDJUMXJ1bnR0TytQclJscHBKR3RNcXBlNy9QTVkxc2VuYk9uYUhUV1htdXYvYjJieTFPKzN0b2VoNldmaVplZUV0bGxyMzlnMTFoZW40STcvbG1QczAvellOM0s3Z20veEE0STZUSzJQUWs4ZS8rM3RDdG9ib3VqdFQyT3RnN1dKQzg3UzhRRkczTFNmbjRsdEhVb3lNa2FYaFBmU0ZjanM5QUpBdkczdG5haXBUMk9XLyszSXZtMStiUHNtRC9ManZkMysvSFEwODE0NUwvTk9IV0ZDeXNYdTNEbHhmbHBKNkkyclBXQTR6bnNQZEMzWVdWdmpxN0tqcDE3QXlnck5tUHVEQnZhT3hXOHRiVVRnc0FoUDdmdlkyOXNpY0ZtRlpKbDZQVk5VUnlyWjFzYTl0ZFE4ZndOT1poU1lzYlVVa3ZLQkoyaUdtbGIreWFPczJpT0hZWDVKcmlkSW5JOVVuS0pneXp4SjN3UFI2TWE3bnU4Q1V2bTJyRzIxMmZSdXp1OHNGdEZ6SnphL2RvWDVzazRWQldHb3VxdzI0Ums5Vk5ac1RtWm9VOHdEQU5QdmRUYTUrdGtaRkVnbm9hejhJcmszME50TDZlVTBjYUQrOUJSK1ZzNGk2K0J2LzZCNU5mZFpUY2lVVGJlVVhrYkRDMDA2UE55dkJuNTgyNkhiSnNOZ0FWUXpYdS9CRFZXRDRBRk5PMUhmb3I4K1g5Rm9zU1lmWjhGaGg1SDZoWnBxUjhEbkdBRCtnbEtCeTBSUkhJaU9LSEhXOGhRb1VSckVlbDhGeGIzbW1UbGdER0lUSHhQSnVmaUU5Nkg0M3QrWUhSL0VQcHEvM2JjNzdQblh3VFpQaGVDbEFOTmFVdDdIMnYyR2VqNVBKcWRpNkdhOG1CeUxPZ3hBQUh4NEQ3VXZiOFJzclVDQlF2WWVRMDltcXhXNkVzRDBQK0hyYi9oUVFoeWJyTDd1UnF0U1FiaDdKU0pEMW4yU3pzZTNBY0FjSmQ5S2ZuZTBXS044RGV3b0R6cTJ3Rm44V2NBQUo3eVc2REZtcEo3MFFPQUlHWEQ3RnJDL2k1M2IwV1RFQThkU1A2ZEZ4emdCVHRreDN5WUhBc2cyMmQzRFVXQnJ2aGd5VnFMM0ZtL1NFNWtSYjJiMFZINVcraDZCTVZMbjJUVkpnV2ZRTGp6YlVRNjNrbzVqeURuc3UzWHdrZjZmVzRJR1VrdnZONk9ZRmp2TjZEb3FiMHpqcDM3V0FZdElSalMwTm9SUjBlbkFsbm1NWHU2TlcwdzllNE9IMVl2YzJIK3JNRjFxdzFIVkx6NFJnZG1WVmhaOEtRWUE4NmlEVWFpcTNKemF4dzdkdnZSNlZQUjRWWFEwaFpIUzNzY25UNFZ3WkFHWHVEZ2NnZzRmWlViNTIvSVNic24rWUdqSWJ6NW5oYzNmcW9ZWnBNQXd6QnczMlAxNlBDeS9ZVUJZTjRzRzN3QkZYZmNYNGVaVXkyNDVKeGNpQ0tQczAvellNK0JJRGJ2OEtHMDBKUnNmcWJyQm12R2xTWVEvM0JmQUR2MkJORFNGa05sVFJTUnFJNlNRaE0rY1g0ZTFpNTNuWERmOUM5Y1hZenYvaXFDMisrdHcxZXZMOEd5QlN5d3JxcGxleUwzcEtnNjd2NVhQWnBiNDdqMW14VW95aC84dXQzeUVndXV2NklRZjMrWVpiaGEyaFRjL1ZBREhucXFHV3VXdTdEK2xLeGt5YnF1RzNqNjVWWnMzNVc2MDRUWnhDTS9SMFp1dG9SNXMyeklkcnZoZG9sc2IyS0hDTGRUN0RlVFB4cVVya0FjZzF3Ly9lWjduV21mMDFCWVIxenAvaDFxc3dnQUROUTJ4RkJja0Q2STBEU0RaZnNhb24zMmpNN09rdE9XckIrcGpneW9ZM1lrVFJmeTQ2bXNqZUtXNjB2NmJGRVdDTEVLaGtoVXgvNGpJYlIxc0FDN3RUMk8xazRWcmUxc053ZGRCNzczNjBxWVpBNFdzd0JSNEJCWGRFU2lPbzRlTTdCemJ3Qi8rSDh6MDVad0IwSXF2SDRWRnN2Z0o5bFVWVTlPempXMnNHcEM1VGpOSWc5Vmh2RE1LMjM0L2xmSzB5NTdXTGJRaVVWejdkajBUaWVlZkxFRnI3emRpWW95TTA0N0pRc3JGenY3UFBkbnJNN0NHYXRQdkFTb3BOQUVqMXZFRFZjWHBVeTJIYW9Nd3g5VTAxWkUyS3dDYnYxVE5XWk5zMkxoSER2K3U0bGRGNjQ2UVRmNlJGZjNucUpwMXVBelJ0ZjMyRkNRWnZrRXg1OTR6YjF1R1BqOGxZWEoxNkc1TllaNFYrRC8vR3Z0V0wzTW1US1JVVkpvZ3FvQjl6L2VoR3N1eVUvNzJBSDIrK3poLzdiZ284UGhqRlRra0lHalFMd1hxMmQ5VnhrdkFFT0ZyL2J2ZmU0VGFId1lnY2J1SmxlU2RRWnNYYVhza2M1M0VHcDdLZVgrSEc4R09CNUdydzdvcVFUa3pmbGRWMmRwQTZHVzU5QmUrV3NZdmJhOWl2cDJvTFBxZHpDN2xpZlhnMXM5cHlGNytnOFE2ZHlNY1B0cmlIaTNwR3haQmJETThVamtUWnIzZmdHR0hvZW1kSFpsak5sWnpJdDZCTkVEV0ErZGpyWEgrdWZtdlYrQUVqa0dYUTJBRjUwb1djR3FGSHJ1cVcwWTNXWG1uR0E3N21TSXZTdlRiWGF2UktqMStiVDM2Ym0rVzFkOThGUjhMK1Y4N0tUc3NSbGFFTTZTVHlkTHlmMzFEL1RhUDczbld2WVRiMTNXV2YxN3hJSjdrVHZ6WndnMFBkV2poSjZESVBYTnlEZ0tMdXNxaXdkZ3hORnk0RnZKNzRsNHQzVjFsQzhBSjlpUk4vZDJ4RU1IRWUzY0RFMzFzdWVDWXhjaGtxVjM1Z0dJaDQ4bS8yN0x1eEQyZ2t2Ulp5czNUa0wrL0w5QWk3Y2hGdGlIV0hBdlFtMnZwR3pkNTYyNUcxbmxYd1VBNU03OE9acjIzcGljUkFDQTdJcnZJUjQrQXUreHpBWGluRFgxbDNacUJvenIrUi9IK1ZydnI2UHYxL3U1YjhyNTB0MG4zYkdPZSs1MHgwai9TM08wSDJ2SzBwQitqMzJpOHcxbXpIMFBPeHp0blhFOCsyb2J2blJ0TWZKelpJVENHZ1NlWFZRRlFocDhBWFlCbTlpMjZGQmxHSVpoNEZkM0hvTXZvTUxuVjFPeWtBQlFrQ3ZoQjErZDJtZXJzTk5QR2RwNmNxdEZSR21SQ2IvOHl6SG9YUityQXkweDFYVUR2Z0JiRnhnS2EreUMzS2VoM2F1Z28xTkJXNmVDRHErQ0RwK0tXRmRnOGR4cmJYRGFSZGdzQXVRZWV3WGJiUUpNTW9kSVZFZGJoNExIbm10RlM1dVM3UEtlME9GVmNOZUQ5YmpzZ2p5c1c4ayt0emlPdy9WWEZPSC9mbE9KVHArS2xZc2RtRkZ1UlV0N0hGLzdYR2xLd01oeHJHenpoNyt0eENQL1pVdTlMam9yQjRlcjJBVjFPcVZGSnZ6N21XYlVOY1l3cGRpRXl5N01UNVpqRG9UZEp1Q3IxNWZpRjMrdXhoLytVWXVyTitiajNOT3o4ZDRIL21UbUt2RjhQdjF5RzA1WjRzTFNCWTRoZGE5T09QMlVMQlRreW5obnV3OU5iWEdvcWdHemlVY29yT0dEdlg2VUZwbkE4eHg0bnNQWFBsZUdRNVVoTkxhd0xHNUJubW1FR3IwTlhUaWlvYW8yQWhqQXZGbjJaSEF4bUtVT3grcWlxS21QNFlJTlhYMWlZcXhhUmRNTjFEZkhVTm9qYTJjMkM1aFNiTUZqenpXanVNRFVwd3UwMTZmZ3NlZGJFQXJyMkw3TG4xTHBjTnd4MUVleGRnQmQzaXU3OXQrMldRYzIyZEZmMlc5eks1dm9DWVYxUFBGOEMrcWFZakNaZUpRV21sQ2NMMlBSSERzS2NtWGtaY3ZJOFlocHQwcFVWUjJxaG40YlIzWjJMVmZ3RExBaFdFOXZiZlhpcFRjN1VKZ3Y0OE45YkRMSWFrNS9udnFtS043WTRzWC9mWFhxY1pjNmlDS1BjOWRuNDlRVmJ2em5wUmE4K2s0bjduMjBFZmMvM29qWjAyMVlNTXVHcWFVV2VOeFMxNFFTZjhLZk5iTkp3UGR2THU5enZ5c3V6a2RyZS9yckw2ZGR4QmV1THNLUGZsK1YzSjNDWXVheFljM0F1dno3Z3lvMnZkMkJxV1ZtN0RrUVRMdFRnZHIxa2RYVUdrZDlVd3hOYlhFMHRzVFI2VlV3YzVvMVdXVndQTDFmYzQ5YndqZC9mZ1N0N1Fva2tXWHBlektiQkZ4eVRnNGVmcVlGbTNkNFVUSEZnaXlYeENadlZBT0JvSnFzcWtnc1VWa3d5QWxpTWp6ajY5Tjd6SEZ3VC9sUzhsLytobitsN0luY0d5OTVJTXE1eUNxL0JZbXJRaTNlQXMrMDcwQ1FjeUNhQ3lHYWlzR0w3RU5mQ1IrRnQrWXVoTnY3bGl5YlhVdkFpdzRFR3Y2TlFNdlR4OTE3M04vd3IyUzJFMkJiZFlubUlyaW5mQVhXbkk4Qk1LQXJ2YmU1R1prWnJrUjM3RzQ4MkJyaG5xV2FnMC9aeVBiNWtPMXprLytXckJVQUowS05OWUxuZTVTakM5Mi9jQTJ0ZStzSmkzczF3dTJiMGg3YjRsNlRYRWR0eXptcjMwQTgxUFlLc3FiY0RNR1VqNmE5TjRJRHg3cU5tN3JYM3lUMndMWjYxc1BxT1FNQUt5UDMxZlp1VHRmOUFhc3I2UnQ1OUJadWV3Vk5zUmJrejc4VFdWTnVRaXl3aDVYNWM0bVpldzRBQjFmcDU3b2FxckdxaWRZRDMwb0pjR0VvNktqOE5YTG4vQWFKTmZXeWJWYmZwbk5BYXJhL2l4S3VRcUl2UU8rSkNGMzFRd2xYSWg0NmhGRGJ5NGo1UCtqei9Rbisrbi9DN0ZvR1M5WmFjSUlWQmZQdlRPNHhMOXZud3VJNXZkZmt4ZkRsZlhkclJvOUhKaWRWMVhISC9mVzQvTUk4TEZ2b1JEU3E0VmQzSHNQUlk1RSs5NVVsRHJuWk1uSTlFcWFYVzJDM2liQ2FlWmpOUENTUkI4ZXhJRTNUQUUzWGswRnRwcXhZNU1MVkd4VTgrQ1RyeXJ0MHdjQ0N6QTZ2Z2x0dnIwWnJlM2RXVnhTNHJtQk9SbG14Q2NzV09KQ1R4WnI1WkxsRk9BYlFCVnBWZFhUNFZOaDdOYkZyYVl2ajZaZGJjZU9uK3E2WmxpVWVHOC9KeGV1Yk8zRGpwMWpKZVY1MityVzlkcHVBYjMyeERELzlZelVlK1c4TE5yL3Y2K3FJbkQ3N25KMGw0OVp2VGtOamN4eWxSYVloQmNnenlxMzQ1azFUY050ZHgvRGdrODE0WTdNWFRhM3hsSVo4UE0vMTJRWnRPR1pWMkFhOHhHSG1OTnVRT29LUEZKNER0bjNJMXVPR3dpem90dHNFV00wQ1huaWpIYTN0Y1poTndxQXliWW1KbGtUaktiT0p4NndLSzI2NzZ4Z01BeWpJVFgyL2ZQcVRCZmo1bjZ2eG5WOGVSVTZXQkUrV0JGMDM0UFVwYU92c25yUkp0NTl6ZjNJOEVrcUwrdDYvdGlHS1p6YTFRZUE1K0FNcTloeGtDWk9TUVJ3N25aWTJGaVRPbjJYRGlrVVZDSVkxMkN6Q29QcFBpQ0lQOFRoWDlwNnViY2lHc21YVmhyVWVtTTA4L3ZwZ0E5U3V6RTUvVlNCMm05aG5ZdTU0N0RZQjExNWFpUFBXWitPcGw5dncxdFpPZkhRb2hJOE85VTZvR0pBbEhsYUxnRFhMWExqOG9yeTBWVWZwTXM1NTJYSy9uek1BVzNxMGVLNGRPL2NGd2ZQQWRaY1ZIcmU1WDA5T082czgrYzFmYXdCd21GYlc5L2wxT2RoRXpYOWVhb1hITGNMbEVKR1RKV0ZhbVJrdnZ0NE9SVFVHdlh4RGt0aEV4b05QTnVHNnk0dlNQcjZMenNyRjFGSUwzdHZwUjNOckhKVTFrV1RWazluRUl5ZEx3cnlaTmxTVVdiQmt2cVBQeERFWldSU0k5MkRQM3dqSk9qMzViNDQzSWJ2aSt3QU1jTHdadkpRRlFjcUNJR2REa0xKVEdtbDFIK1BTZm84dldTdVFPL3MyZUkvZDNtY05lZFMzQTQyN3JoM3kySDExOThJdzlPU2tBQytsZGtMVStnVG1tV0hKV2d2UlhBekpVZzZUZlI1ayt5eW9zYWJ1enVFQURDMTZuQ09rWjh2WmtQeTdHbXVBeFgwS1BOTyszZWQrWEk5eTlIam9DRXpPcFFEWXRsNkJwa1dJK1hkQ2k3ZUJFNndRNVh5WVhVdVRhL2tCd09KWkIwSE9UYnNlSG9hSzV2MWZoMnlabXB3WWFkejlXUlRNL3l0RUMxdExGdW5jREY1MEkzdjZEd0FBc2NBdXRIeDBTMHJuOGU3anhRRk9ocVowRFBoNWlBVjJvWG5memNpZiswZVluTXY2akM5bnhvKzcxckViaVBxMm9iUHE5NGlIRHZZNVRyampEYlFkK2lHeXAvK2dWemwvcXA2VEhNblQ2QkhFUXdjZzIrWkFpVlRCVjNjdjFFaHRWNFhDWU5iLzYyZzkrQjBVTHJ3UGtyV2lhNC81M3lMVThteHk3WG1pT1I4aG8rbng1MXR4NFZrNXlVeVYyU3pnLzc1YWpsZmY3VVJ0WXhSRmVTWVVGNWhRVkdCQ3JtZncrd1JuMmptblplT2xOem9nUzF5ZnZXcjdrK09SOGN2dlZHRHJUajlFZ1VOWnNSbEYrYVpobHlHS0lwLzI0aS9ISStHR3EvdS9FRis5MUlYVlM0OWY5cGxRa0d2Qy85MVNqbC9mV1lQYUJsYnBrN2lvVFVjUytXR3ZjNXd6M1liLzk3V3ArUFA5ZGFqcjZwN2MzSGJpYXFhVGtkVXFZUGtpSno2MnpnTkxyNlo2ZHo1UUI0QkRVZjdnZG0rWldtckJxc1hPbEYwRDVzMjA0OXoxT1hqdXRUYWN0akkxVXptN3dvWmZmTHNDNzJ6em9ybytCcDlmaGFvWnNGbEZGQmVZTWFYRWpGVkxuQ2cvUVYrQm5zNCt6WU81MC90bUIwdUx6TGhtWXdIdWViUUJ1L2F6SUR6TEpSNTNYZlpBT0IwaW5BNGhXUlV5MEtaaWcyRzNDWmhkWWNXOG1VT2J5Rm16ekExSjVQQ0hmOVRDWVJNeHJTejk4em5VS28wY2o0elBYMW1FUzg3SndXdWJ2ZGoyb1E4TnpYRUlBZ3VrWjArM1lmNU1HeGJQdFErN2dXTTZ5eFk2MGR3V3g2Yy9VWmpTUUhNZ05xejFJQnpWOGUrbm16RmphdC8zZ3RzbDRaUWxUbno1TTMyM05nd0VOVHo2Yk11QXU2YjN0R2FaQzlQVGJBWFhVMkpkUGhsL09NTXdScTdsNmdnNTl1N1NqQjlUa0hOUnZQUUpjSUlkU3Znd0FvMlB3VlB4YmZSY2Q1eEpEUjljZXR4cysxQmxUZjBHbkVXcERjalVXQVBxZDF6WXozY01YdW5LVjhCTGZiY3g2VStnNFNGMFZQMW1VT2ZJbnY3RDVMWlkvdnI3MEZuOUo3akx2Z2hYNlEwcDk0c0hQMG8yWEpPc00xQzA1Q0VNOWpWcjJ2TTV4UHc3QjN4LzBWeUtvaVVQUTR1MW9IN25aY2lkOVF0WVBldmdxN3NQM3BxL0FmMHNBaWhkOVFaNDBZbEl4NXRvMmYvMVFZM1I1RmlBL0hsMzltbU1GL1Z1UWJqakxZVGJYMHMvbWRDTFlDcUFzK0F5dHZlNDVBWXZXS0VwbmRCaVRZZ0Y5aURROUorMHdiVzc3RWE0U205TU80azBXSUtwQUFYejc0Wm83dHY1TkI3WWc4YmRueG5XOFh1YXNyYi9ERDJaSEZyMmYyMTQzOS9PU29HSHNyNTNMQjJxRENFM1d6NnBzaGZoaUlxSG5tN0dtKzk1NGJTTHVPUFd2bFU5bVJhTmFYaGppeGV2dk4yT3VHTGc5cCtNL0Rrbm10YzJkMkRKdlBTWnRPMjcvUGpEUDJweDJRVjUySGhPMzJhZ2d4VUthemh3SklSbEF5d3ZIMG02YnVEV1AxWGhZR1VZWDcydTlJVHJpVStrcGlHQ3AxOXF3MWV1SzgzUUNOUFRkV1BZMnhJKzhHUWpIRFl4STYvcGlTaXFEbEhneG53Q2RDQU13OERmSHFySHhuUHpqcHQ5NzYyMUk0NXYvT1F3ZnZtZGluNzdIRXdrZVhQK01OWkRtREFvRU8rU04rZjNzSGhPUjZUakxiUWUrajRNTFFSTDFxbkltZm1UNURaaXZSbGFFRXEwSG1xc0FXcTBIbHE4RGJvYWhLNEZZR2hoR0liYXRZYVlBOGRMTUF3ZE1GVG9XZ2p4NEg0TXBXVDd4SGdVTHJxL2U1MDdnUFlqUDBXdytUOFpPMFB4MHY5QTdMR1dXRmU5ME9MdDBKUk82Rm9BWnRmeWxNeG14OUZmSU5EMDJLRE9rUWo4QUFQMTcyOU1kdjdPbXZJVk9FdXVTOTdQVi92WGxQM2E3WGtmUi9iMDd5VzNIRHN1UTRHMzloL3cxZDQ5cUxFQmdObTFIR3E4RlhxOEhlNnlMM1p0a1ZaLzNPOHBXZjRjQkZNaC9QWDNvN1A2ajRNL3AzczE4dWZkamtSNWVldUJiNlpkNWpBU2VNRUJSOUdWOE5YZWcvNG1HZ1pEa0hPUlAvZDJTTGFaS1Y4MzlBaHEzanNkTU5Ldi94d3NDc1FuditFRzRtVGk4UVZZNDZyaFppQUhxMmV6S2pJd3NiaU9PKzZ2dzAzWEZLVmQwenpSSGF1TG9NT25ZTW04ekV3TVpDSklIZzJHWVV5SXdIZ2lxV21Jb0t4bzhCbng4WWdDOFlHYmZKK0tRMkROUGhNbTV5SzBIL2tKZ3MxUEpiOGU2WHdIOWU5ZkNtZnh0VERaWjBPSjFFSUpINEVTcVlJU3JzNzRldGJNME5GWi9hZXV6dXJzTWZSOFRKa1FEeCtCYUptQ3FIY0xXdmIvRHd3OXRmUzhaelliQUtJcCszNFBUTlMzRTY1U1Z2cmRjL3V0em1OL2dTVjdQU1RMVkJoYUNQN0cxQUEvMlBJMG92NFBZTSs3Q0Nibllram1FbGIyekFrdzlCaTBlRHVVU0JXaXZ2Y1JibnRseUs5aHo3WHhIVlczRGVoN2RDMElBV3cvOENHZDA3c0Yvdm9INFN6K05HTCtuYU1XaEFOc0xmeUpPdEVQaGhadlJlUHU2NUE5NDRldzVYUXZGZUI0Qzh6T3BZajZ0bVhzWElTUXljWGxFTWVrUVJrRjRZTm5rbmw4NDRheUU5OXhncHBTWWpuaE5ucURNUkdDY0tCM00xQ1NDWk1sQ0NlRFE0RTRXR0JadC8wQ0dIcmZ4ank2Nm9YMzJPMWpNS3FoaS9xMkl4YllCVjBOb3ZYQXQ1RHB6SHV3NlQrd1pwK0pjUHZyZllKd0FBaTN2NW9NeEpWSTFYRWJ6L1VuNnR1T1FOUGo4TmZkMyt0L05QaHEvNDZjbVQ5RFI5VnZvYWRaYjYxR2ErR3QrY3VnenpuU2RKVTFkb3Y2Qno4eGtlQ3R1UXNjYjRhdnJuY3p1SW5IMENOb08vaGRoTnMySVd2cTF5Q2EySHJTUkhORFFnZ2hoQkJDSmlzS3hBR29rV05qUFlTTWE5cDkzWW52TkVRUjcyWTA3ZjRzWWwzN21QZjkvNjNRVlQ5NDBRbGZ6ZURMdmhrREhVZC9udlovUXEwdklCNDhBQ1ZTTmNSamp3MU44VUpUMnFCR2E0WjhERU9Qb3FQeWx4a2MxZGdMdDcrS2NQc2JzR1NkQWw1MGptcW1ueEJDQ0NHRWtMRkFnVGdaa3NRZTVta1pLbngxLzRBZzUvWFpVejFUSmxvUURyQ3Q3U0lkYjQzMU1NWXBEWkhPZDhkNkVJUVFRZ2doaEl3S0NzVEppUERYUHpEV1F4aDN3aDF2UTR1M2pQVXdDQ0dFRUVJSUlXT01BbkZDUmtuVXUyV3NoMEFJSVlRUVFnZ1pCNmdGS0NHRUVFSUlJWVFRTW9vb0VDZUVFRUlJSVlRUVFrWVJCZUtFRUVJSUlZUVFRc2dvb2tDY0VFSUlJWVFRUWdnWlJSU0lFMElJSVlRUVFnZ2hvNGdDY1VJSUlZUVFRZ2doWkJSUklFNElJWVFRUWdnaGhJd2lDc1FKSVlRUVFnZ2hoSkJSUklFNElZU1FDVW1OdDQvMUVBZ2hoQkRTQS8xdUhqZ0t4QWtoaEV4SXZHQ0JhQ29hNjJFUVFnZ2hCSUJvS2dZdjJNWjZHQk1HQmVLRUVFSW1LQTZpdVhpc0IwRUlJWVFRQUtLNUJCeEg0ZVZBMFRORkNDRmtRdUlGQzh5dWxXTTlERUlJSVlRQU1MdFdnT1Bsc1I3R2hFR0JPQ0dFa0FsTHNwVEI0amxqcklkQkNDR0VuTlFzbmpNaFdVckhlaGdUQ2dYaWhCQkNKaXlPTjhIaVhnV0xlOTFZRDRVUVFnZzVLVm15MXNQc1hnR09ONDMxVUNZVWNhd0hRQWdoaEF5SGFDcUFMZTg4eUk0NWlQbDNRWTNXUVkzVmovV3dDQ0dFa0VsTE5CVkROSmZBNUZ3Q3lWSUdYckNPOVpBbUhBckVDU0dFVEhpOFlJWEpQaGVTZFJwZ0dEQzBDQVRaTTliRElvUVFRaVlkVGVrQXgxc0FqZ1BQbThkNk9CTVdCZUtFRUVJbWplUUZnV0FaMjRFUVFnZ2hrNVFnMFVSM0p0QWFjVUlJSVlRUVFnZ2haQlJSSUU0SUlZUVFRZ2doaEl3aUNzUUpJWVFRUWdnaGhKQlJSSUU0SVlRUVFnZ2hoQkF5aWlaa0lDN2I1NC8xRUFnaDR4eDlUaEJDQ0NHRWtQRnFnZ2JpczhaNkNJU1FjWTQrSndnaGhCQkN5SGcxSVFOeFIvNGxtS0JESjRTTUNoNk9naytNOVNBSUlZUVFRZ2hKYTBKR3M3SjlMdXdGbDR6MU1BZ2g0NVNqNkFySXR0bGpQUXhDQ0NHRUVFTFNtcENCT0FCa1Rma3llTkU5MXNNZ2hJd3pncHlMckxJdmovVXdDQ0dFRUVJSTZkZUVEY1I1MFkzaVpVL0I2bGsvMWtNaGhJd1RGczlwS0ZyNk9EakJPdFpESVlRUVFnZ2hwRitjWVJqR1dBOWl1RUl0LzBXa2N6UGk0Y05Rd3BWalBSeEN5Q2lTck5NZ1dhZkRrclVHOXJ5THgzbzRoQkJDQ0NHRW5OQ2tDTVFKeVloNEhQam9JMERUaHZiOVZpc3djeVlnQ0prZEZ5R0VFRUlJSVdSU21iQ2w2WVJrbkN3RE0yWUFIRGUwN3crSGdRTUhBRlhON0xnSUlZUVFRZ2doa3dvRjRvVDBaTE1CNWVWRC8vNW9GTmkvbjJYWENTR0VFRUlJSVNRTkNzUUo2YzNqQVFvS2h2Nzk4VGpMakVlam1Sc1RJWVFRUWdnaFpOS2dRSnlRZElxTEFmY3d0c2RURkJhTWg4T1pHeE1oaEJCQ0NDRmtVcUJBbkpEK1RKdkdHckFObGFZQkJ3OEN3V0RteGtRSUlZUVFRZ2laOENnUUo2US9ITWU2b0Zzc1F6K0dyZ09IRGdFK1grYkdSUWdoaEJCQ0NKblFhUHN5UWs0a2tkbU9SSVozbktsVDJmcHpRZ2doaEJCQ3lFbU5BbkZDQmtMVE10T0FyYXdNeU0zTnpKZ0lJWVFRUWdnaEV4SUY0b1FNbEtxeXpQaHdnL0g4ZktDa0pETmpJb1FRUWdnaGhFdzRGSWdUTWhpWkNzWWREbUQ2ZElDbk5nMkVFRUlJSVlTY2JDZ1FKMlN3TWhXTW04M0FqQm1BTEdkbVhJUVFRZ2doaEpBSmdRSnhRb1lpVThHNElBQVZGU3hEVGdnaGhCQkNDRGtwVUNCT3lGQmxLaGdIZ09KaW9LQmcrTWNoaEJCQ0NDR0VqSHNVaUJNeUhJckM5Z25QUkREdWRBTFRwckVzT1NHRUVFSUlJV1RTb2tDY2tPSFNOQmFNaDhQRFA1WWtzVkoxbTIzNHh5S0VFRUlJSVlTTVN4U0lFNUlKdWc0Y1BRcjQvWms1SHBXcUUwSUlJWVFRTW1sUklFNUlwaGdHVUZrSmVMMlpPWjdEd1VyVlJURXp4eU9FRUVJSUlZU01DeFNJRTVKcERRMUFZMk5tamlXS3dKUXBnTnVkbWVNUlFnZ2hoQkJDeGh3RjRvU01CSitQWmNkMVBUUEg4M2lBc2pKcTVFWUlJWVFRUXNna1FJRTRJU01sR2dXT0hBRmlzY3djVHhTQjhuTEE1Y3JNOFFnaGhCQkNDQ0ZqZ2dKeFFrYVNwckhNZUthYXVBR1VIU2VFRUVJSUlXU0NvMENja05IUTJNaldqbWNLWmNjSklZUVFRZ2lac0NnUUoyUzArUDFzaTdOTXJSc0hnS3dzb0tRRWtPWE1IWk1RUWdnaGhCQXlvaWdRSjJRMHhXTEE0Y09aV3pjT0FEd1BGQllDK2ZrQXgyWHV1SVFRUWdnaGhKQVJRWUU0SWFOTjE0R3Fxc3p0TjU1Z01yRzE0MDVuWm85TENDR0VFRUlJeVNnS3hBa1pLMjF0UUcxdFprdlZBYlp1dkt5TXl0VUpJWVFRUWdnWnB5Z1FKMlFzeFdJc094NEtaZmE0SEFjVUZMQ1NkU3BYSjRRUVFnZ2haRnloUUp5UThhQzVHYWl2QnpMOTR5aEpRRkVSa0oxTkFUa2hoQkJDQ0NIakJBWGloSXdYMFNqYmN6d1N5Znl4VFNZV2tIczhtVDgySVlRUVFnZ2haRkFvRUNka1BERU10dWQ0WStQSUhOOWlBWXFMYWY5eFFnZ2hoQkJDeGhBRjRvU01SK0V3eTQ1bmNwdXpucXhXRnBCVGgzVkNDQ0dFRUVKR0hRWGloSXhYaGdIVTFRRXRMU04zRHB1Tk5YU2pERGtoaEJCQ0NDR2poZ0p4UXNhN2NCZzRkb3o5T1ZJc0ZyYUczTzBldVhNUVFnZ2hoQkJDQUZBZ1RzakUwZDdPTXVTcU9uTG5NSnRaaHB5YXVoRkNDQ0dFRURKaUtCQW5aQ0xSZGJiTjJVaVdxd09zeTNwaElkdjJqSkNKd3V1RjNsWVBoRVBRdVFqRXVIMnNSMFFJSVlTUURGRGxBSGpEQ3RoczRITktKc1d5U2dyRUNabUlvbEZXcmg0TWp1eDVKQW5JeXdOeWNnQlJITmx6RVRJTSt0RzlpSG8vUURpK0ZYR2pGb3BSTjlaRElvUVFRa2dHU1Z3SlpLNFVWdE5xbU4yTHdVK2JQOVpER2hZS3hBbVp5THhlb0xZV2lNZEg5andjQjJSbEFRVUZiRDA1SWVPR2p2aSsxeEVNdklpQTl1cFlENFlRUWdnaG84QWhmQXgyeDltUTU1MEJnQi9yNFF3SkJlS0VUSFNHQVRRMXNiM0hSK1BIMldvRjh2TlpZTTV4STM4K1FvNURQN0liblczL1JGQjdiYXlIUWdnaGhKQlI1QkRPZ2l2M0dnZ1ZDOGQ2S0VOQ2dUZ2hrNFdpc0dDOHJXMTBBbkpSWkNYcmVYbXNoSjJRMGRiWmpsRGxNMmlMM2o3V0l5R0VFRUxJR01nMWZ3M1dpb3NuNU00L0V6T1BUd2pwUzVLQXNqSmcvdnpSYWJLbXFpd1R2M3MzY09RSTBOazVPaE1BaEhUUjJvNGhFdDh4MXNNZ2hCQkN5QmdKSzl1aHRWYU85VENHaExvdkVUTFp5REpRWHM2Nm5qYzBBQjBkSTM5T240L2RCSUZ0ZlphVHcwcllDUmxKa1RqaVJ1MVlqNElRUWdnaFl5U3Uxd0NSMkZnUFkwZ29FQ2Rrc2pLWmdLbFRXVUJlWDg4YXU0MDBUUU5hVzluTmJHWUJlWFkyZFZ3bkkwSkhoTHFqRTZsOS8wZ0FBQ0FBU1VSQlZFSUlJU2N4eGFpRmpoaUVzUjdJRU5EVk1TR1RuZGtNVkZRQWtRZ0x5SDIrMFRsdk5BclUxYkdieThXQ2NwZUxHcnlSakpFVTUxZ1BnUkJDQ0NGalRGSWNZejJFSWFGQW5KQ1RoY1VDVEo4T2hNTXNPQTRFUnUvY2lkSjFubWVsNjFsWmdKT0NLRUlJSVlRUWNuS2lRSnlRazQzVkNzeWN5VExXalkyanM0WThRZGRaVi9lMk5yYWVQQ3VMZ25KQ0NDR0VFSExTb1VDY2tKT1YyY3pXa0plVXNPN25iVzBzVUI0dG10WWRsSXNpMjNiQzR3RWNFN084aUJCQ0NDR0VrSUdpUUp5UWs1MGtBYVdsUUZFUmE3TFczTXkySmh0TnFwcWFLZmQ0MkhweWg0T1ZzeE5DQ0NHRUVES0pVQ0JPQ0dFRUFTZ29BUEx6Mlo3Z3JhMUFNRGo2NCtqWmVaM2pBTHVkQmVVdUY4dmlFMElJSVlRUU1zRlJJRTRJU2NWeExDUHQ4YkJPNnkwdGJCMzVhSmF0SnhnR2F5b1hDTEFHYzVMVUhaUTdIR3p5Z0JCQ0NDR0VrQW1HQW5GQ1NQOHNGbURLRkxhT3ZMMmRaYW1qMGJFYmo2SjBsN0FEM2RseXA1TTFvU09FRUVJSUlXUUNvRUNjRUhKaWdnRGs1YkZiSU1DeTVGN3ZXSStLbGM0SGcyeC9kRkhzRHNwZExzcVdFMElJSVlTUWNZc0NjVUxJNERnYzdLYXFMRXZlMWphMldmS0V4SGphMjltL0xSYkFabU5aYzdzZE1KbkdkbnlFRUVJSUlZUjBvVUNjRURJMG9zZ2F1K1huQStFd0M0QTdPa2EvNDNwL0loRjJTNVN4aTJKM1VHNjNzMUoyamh2Yk1SSkNDQ0dFa0pNU0JlS0VrT0d6V3RtdHBBVHcrVmhRN3ZPeFptdmpoYXF5Y3ZwRVNUM0hzVEgzRE01RitrZ2toQkJDQ0NFamo2NDZDU0dadzNHQTI4MXVtc1l5NUcxdExHTSszaGdHRUFxeFczTXorNW9zZDA4cVdDenNUMWtlMjNFU1FnZ2hoSkJKaHdKeFFzaklFQVFnTjVmZFlqRzJOM2xuNS9nTXloUGljWGJyMlloT0VMcUQ4OFNOOWpNbkpDUDhRVURnQVJ0dGVrQ0c0T25YTGFodkViQitlUlJ6SzBadVdWUWtCdnp4UVNkS0NqUXNuQkhEd3BtanN3VExNQXh3dElScTJKcmJlVHl4eVlyVmkySllNbHNaMFhPRm8rejFzcHI3VmdSdTJTWERZVE13cnlKT3J5c0JBQWcvK3RHUGZqVFdneUNFVEhLSjlkbTV1VUJPRHNzeWF4cmJqbXk4TXd3V25JZENMRUJ2YlFXYW1sanBmVGpjL1JoRWtkYWNqN2JHUnZqVS80N2E2UjUrMFlLdHUwMW85L0VvOEdpUXBaRTlYMVc5Z0RzZWRzQWs2U2pKMTBmMlpHUGtwYzFtM1Btb0V4eG5ZTWFVY2RKZllvVHRQaVRCNDlJaDhLTnp2cjJISmRTM0NIQTdkVWlUTFAzUzd1WHh3anRXYk5sdHhyd0tCUjdYeVB5Y1NDTFExTTVqMDNzV2ZMQmZ4Z1hySXVBNERvWmhvTjByQUp3eElzL3Q3ZjkyNHQ4djJORFl5aWNEU0YwSERsUkpVQlRBYk5JaDhQUjc1MFFxNndRODlib05IeDZRY01hSzJJaCtkdTg5SXVGWDk3akFjd1ptbEtWK3BtM2JhOEtEejlyaEMzQllOR3NDWFA4TWs2SmkxRDduM09MRlFGSFI2SndzZ3liWlJ6SWhaTnlUNWU0bWI0clNuU2tQQnNkNlpBUFhzNnk5SjFsbTJmTGVOMm1FSXpZeUttYVZxN2o3Y1R1MjdEWmowM3NXL093clhvZ2p1RXRlTk1hanVrSEMzNTZVQVBpeGF1SGt1M0NMS3h6aUNvZW5YclBnOU9VeDJDempvNjlFVGFPQVE4ZEV6Q3BYVVZxZ1pmVFl6NzVsd2QrZnRPUDhkUkdjdTNiNE8wNzRnOEM3SDVxeGZrVVVsalNiUXpTMENuajBaUnV5bkJwdSs4Ym9iRHZwQzNLb2J4WndyRkhFNFJvSmxYVWlTdk5Wbkh0cUJQTXltTG1lbVp5OE1aRHR5dXpyMU52NkZURzgrSzRGSGxkM2xqb1M1ZkNIQngxb2FoY3dmN3FDR3k0TlpMUzY0OW9MZy9qMjc5M1llMFFHd0tySmVCN1lzc3VFemJ0TXNKcDFYSHBXR091WHh6SnlQazBESG4zSml2VXJZaWpNSGRubmN6UWRxR0pMeks2OUtEemluekZ4aFVNc3p1R0pUVFlzbmgxSFlVNzM1TkNzS1FwZWVNY3lhVmU4UldOQWJiT0lnMVVpZHV5VFVkY2lZV3F4Z3N2T0R2ZjRXU1U5VVNCT0NCazdrdFM5UDdtcUFuNC95elQ3L2VPbisvcGdKRXJiL2Y3VXIvTTgyejR0WFpET2o5SjBNUm0ySmJNVmZQZHpmdHp6bEIxMXpTSTZmRHp5UENPWHFhNXZZZThObTBXYnRObmlqeXJaSk5YcVJXTWJoTWZpUUhXRGlDTTFJbllka2xGWmw1ZzhNN0JpWGd5WG54Tkdsak16NDFzNEk0N0tPaHNPVkVrWkNjUmpjUjVQYkxMaGplMW0zSHhWb00vRXdkb2xNVHo2c2pWajJlTHFCaEhON1R5eW5EbzREZ2lFZUxSN2VUUzJDV2hxRXhCWEFKdUZCY1p1cDRIQ0hBMzFMUUwyVjhuWVh5Vmo3WklvUG50eE1DT2x1VzRIZTB5RnVUcmNHWHA5K3BQajFqR3RSRVZqYS9mc205VUNmUHQ2UC83K3BCMTdqOGpZdnMrRTlTc3lFeFFEUUpiVHdNeHlGYTBkcVROKzExOFNSRm1oZ3NkZnNlTGZ6OXR3MnRJbytBeGt4Z1VCMkw1UHh1czd6RGgzYlFTWG5oa1o5akhIV2x3Qk51OHlZY25zT05Zc1lxOU5MQTRjT2lhQjU0Mk1UZ3dCd0FmN1daUjl3YnB3U2hBT0FHNG4rL2ZVb3U1SjFlMTdKZFMzaVBqNEdlRUpWYTVlMzhMakx3ODdrT3ZSb1duc1VrYVdnR3kzQm85VHg2bEw0M2p4WFFGVjlSSnV1OCtKYjEvbncvU3l5VE81a3lrVWlCTkN4Z2RSQkR3ZWRnTlkyYmZQeDI2OU04OFRqYTUzYjZmV215U3hnTHgzb0U3N25vOUxaWVVhZm5pakQwZHFSZVJtYVFEWWhaTmhHUEFIZWJnY21Rc0d0dTFoNzRHRk14UjRYT01qVTV4Sk5VMENhaG9sdU93YU9ud0NQdGd2WSttY2VNYlAwKzdsRUkxektNN1RzZWs5TXl3bUE1cHVvTVBIQXNlNlpnR0JNSThWODJJb3lkZHc4Zm9JUXBFbzduM0tEbFhqc0gyZkdUbHVIWi80MlBHRGtuODlaMFZPbG81MVM2S3dXdnEvWDA0V3V4aWZWWjZaQ2dkL2lMMEhPL3c4T3YxOG4wRGNaakhndE9sZDc5ZmhzMXQxL094dlRwaGxBNmN1amNIajBwRGwxSkNUcGVHdDk1MVlzeWlHNnpZR1VvS0tDMDZMNER0L2NDTWM1YkhsUXhtWG44MFBldUlsRU9MZ0MvSW95ZTkrSElsaW8wdzl0aE5aT2llT3grdHNhUFB5eUhHejE5RmhNL0QxYXdQd0JUaVlUWm4vT1oxZHJ2U1lHT3AyMWlreExKcXBZTmNoT1NOQmVJTFp4TjVUcjI4ejQ0SjFFWmhHTVh2YjZlZFEzU0Npc2s3RXNRWTIyZWwyNnJqbzlBaG1sUTh0WUg1bGl4bUtBbHkwUG93dHUyVHNPaWhqejJFSmVSNGR5K2ZGTUdlcWt2YjVDMGVCVjdkYTRMRHFXTE40WU9Yc3plMDhkaDZRc1dwQkZKZWNHZW16eGw4UzJmdkQ0MlovVnRVTGVQQTVPMElSSHJKazRQeDF3NStZNjAxUmdicG1BVlgxSXFycVJOUzFDTkIxRG5NckZGeDZabmpJU3lxSzgzU29Hb2U5UjJUYytZUDJ0TWZwOFBGNGVZc0ZacE9Cb2tsVVlaRkpGSWdUUXNhblJHTzB3a0pXTDljeld6NFIxcFlQbEtLd1d5RFE5LzhraVpXN3kzTDMzM3YvT1lGbTBDZVNvN1VDNGdxUE9kUDZ2dGQ0SGlqTzAzQzRSa0pkczREcWVoRWZWVXJ3QmdRVVpLdTQrdnpRc0J0SDdUNGtvYktlbGZVNTdRYWVlY09DaTlkUC9PeFVUeTl2WmswUHJ6ZzNqTm5sY2Z6OEgyNUVvaHpXTGhsK1JyRzVuY2ZlSXpMZS8wakdvV01pT0E2NDVWTUJIR3NRc0dXM0dYT214ckZ3Vmh5bkwxZlIxTWJqWDgvYnNIUk9QT1YxZS9ZdEhZMnRBcktjR3M0OTljUVh5R2FUZ2NkZXRtSDNJUm5mL0t5LzMvdVpaSFlSbnAyaERQWGhHaFlobkwwNmdvVXowMzgyV2kwRzdCWWptZmsvVUNXaHBZUEh6Q2txVGxzV0hWUW1Mc2V0b3poWGhhcHp1T0tjN3VhYnVnNXduSUVkSDhtNDlrSXVaVVdPMVd4Z1ZybUtuUWRrTEpzYkgxTDFRME9yZ052dWMySEo3QmkrZEVWM29NL3pCaXdqRUFDbnMyQkdISSsvWWtOVnZZZ2NkK3FrVVNZbjRYcWFNVVZGL0hVT1hqL1hKK3VmNjlGeDFpbVpDOTdpQ2x0M0R3QlhuaHNla1NBOEVnTzhmZ0h0UGc3dFhnRk43UUlhV2dUVU5nbndoMUl6LzI2SERvSFg0UThOclhMTUcrRHgvTnNXbEJlcitNMTlUb1NqUE01Y0ZjVlBidllsZi81aWNRNVBicktpb2xTRnFnR05iUUtxR3lUVU5nbUl4amlvR29mbjM3Ymc4NThJbnJDOCtzbFhyU2dyVVBIWmkxbnk0UGNQT0hIZXFSSE1tWmI2ZlJ6WVovb0w3MWhRV3FCaXphSXdWaTBjK3VlZXJnUGVBSWRPUDQ4T3Y0RFdEaDROclFMcVcwUTB0QWpROUo2VEFUcnlQUnBpY2JZc0tERTVNQlJUaWxTMCt3VDBuTWZROWU1Q1A1ZWRCZC96cGluSG5adzhtVkVnVGdnWi93UUJ5TXBpTjRCbGxoTkJlYm9BZHJKSUJPbkhxd2dRaE5UQXZPZmZSWkhkSnV1Q3RCSDB3WDRaTFIwaUxHWURuWDRPYlY0ZXJSMENXam9FeE9LQVNXYVp6ZHdzRFF0bUtsaTlLSTYvUEdKSFU3dUkzei9veEhVYlE4a3l5TUhTZFFOUGJySkFGQXhjOS9FZ2l2SjAzUE9VRGZmOHg0NXJMd3hPaXBZRERTMDh0dTR4WWM3VU9GYk9ad0hOVFpjRjhhdDdIUEFGdVNGbmhqcjlITzUrM0lHamRTSU1BeWpLMWJEeGpEQk9XUmhIVHBZT2syeGd5MjR6RnM5V2NPWXE5dm9JZ2dpQVEyMlRrQktJcXlxN1FOMjRZV0RyU2hmTmpPT0ZkNnhwdXlYM0pIWEZHcFlUM0c4Z2ROM0EyeCtZNGJScnVPajAxSW1hRGgrSCtoWVJkYzBpQWlFTzcrNHk0YlZ0SnVnR0Q0ZFZSM0craWpZdkQxWERvTE5pTG9jQlh6QTFlT2Q1d0dIVmtaK3RwWDJQNW1lckFHUlVsQTR0TTliaFkxZjNpc3FsVEJ4d0FHUnBkQUx4NGp3ZEhxZUdROVVpRmt5UDQyQzFoTU0xSW1RSk9HOXRaRVIrTnN1TFZQQ2NqcG9tQVc2bmlwb21BYm9HbEJkblBzTzQ3NmdFVGVkUWxLdGk5YUlvRWhVL21iSmxsNHdIbjdNakZ1OCtydDJxSXhibnNIUk9IQVU1TWVSN05PUm5zNXQ1R0lWaGltcmdya2Z0T0dkdEZCZXZqNkMyU2NDUDczSWpOMHRMbVFRenlVQjlxNEN0ZTAxZG1YZjIyZUIyNlBqZ0l3bC9lZFNKRHIrQXc4ZkU0d2JpQjZwRUhENG00Z2RmOENYZkI3T25Ldmo5QXc3Y2RGa1FTK2NxTUxyZXBtemlUOEZQdnVSRmJvL2xUZEVZQnYyWUV4MzlqOVIydi9razBZQW9zT1VoWjZ5SUlqOWJRMTYyaHZ4c0hka3VMV01sOEo2dVV2dnQrMlEwdFFuNDZLaUU2a1lSWnl5UDRxcnp3OG5ub1NpUHN1SDlvVUNjRURMeFdDenNWbERBcGw5RElkYnNMUkJnZjljblo0ZnB0RFN0LzdMM25uaWVCZVdTMUIyZ0grL2ZKL0hhOVhBRTJMTExES2ROd3dmN0plUm02U2pOMTdCa3RnS1BVMHRieHJoOXI0UklqSWNvR0tnb1ZTRHlRdzhNdHV3eW9hNUZ3aVViUWlqS1krL2x6MXdVd3A4ZXN1Tlg5N3B3MCtXQlpGbnNSUFh2RjJ3UWVPQlRGM1JQTXBVWHFiajJ3aER1ZWNvQmY0aGxXd2Q3d1pqbE5QRHQ2MWsyK3RrM3pYaHRteG1MWmluSmN2QnB4U3BraVUydUpNaUpqQkRIWWR0ZUdjVjVLZ3F5ZFhnREFpeG1QVGxSY0NKNUhuYXg2YlIzdnphUkdQRFJVUmx6cHNWaDdkcjFrTzk2YnlTQ1IxMDNjTGhHUW1HT0NxZDlVQThYMi9hYTBOd3U0RE1YQjVNWDhNKy9iY1lMNzFnUWlmR3dtSFdVNUduUURRNnpwcWo0Mk9vSUNuSTB1T3c5MzUrRHZ5Z1hoTzdIMFpNc0diMk8zUzN4ZFl0NWFPL2QzWWRsU0tLT2F5OUtuWmprdU5TUEsxMW5Fekp1aHdFaHc4MFUvVUcyQnZiZEQ4MTQrd016VkkyRHphSmpib1dDYUp5RE5BSVRBb1lCZUZ3Ni92T2FEUTg4eTZIVEx3QXdjUE5WQVN6T2NPZnRkM2V5TituWnF6T3o1cnkzMVl2aVdEU3JBL1hOQXN3bTlqTmprb0hmL3RPSm1rWUJHODhJcHdTbXcvSGNXMWFjZFVvRXkrZXg1MGp0aWdWTEMxUjRBenlxNmdSMCtIa3NteFBIcWdWeDFEZUxPSE5WNmdTZ1pyRG40TlFsVVZ4d1d2K1RnK0VvaHdlZnRlR0xWd1JUbGhITm5LSkFOMnk0OTJrNzVsUjBKdCtuWC9oRUtHMHp2TTI3VE5pd2NuQVR1QllUOEozUCtWSGZ3aU1jNGVCeDZmQzRkQnlwbFhEYnZRNHNuNi9nakpSalp1NTF0Vm5aWXoxUUpjRnNNckIwYmh6bnJZdGcxaFQybkNmZVFtNEhCZUw5b1VDY0VES3g4VHpnY0xCYllTSDdXampNZ3ZKZ2tOMG1ZdU8zVE5QMTdtWnlBOVV6U09mNXpOM0d1U2RmdGNJZjRuSDVPU0djc3JEMzg1VnVMU0dINTkrMjR0SXpRMWkvSXBvTXVJYWkzY2ZqNFpkc0tDdFVVaHA1Q1FKdzArVkIvUG9lRjM1eWx3dlhiUXlPK0g2NEkrWGRuYXhwMTBXbmgxSFFxNW5SbXNWeDFEU0ZzZWs5S3dJaEh0ZHREQTI1TTMydVI0Yy9KS0M2UVV5dW14WUVvQ1NmbFZQcU9uQzBUc1JiTzFnRSs5akxOZ2k4Z1U5K0xBekRpRU5ST2F5WUh4dHd0amlSNFRiMUNNWkVIcmovR1RzQUE5Ky93WWY4YkQwNXVTQ0pyR25VMzU1MDRNTURKb2lDZ1dWelkvajBSYUVCbFFRcnFvR25Yck9nTkYvRjJzWGQyY3Z6MTBXeGNuNE1ITThsTTM4L3Z0T0ZhU1VLWnBXcjBIVzI5S0hOeTJQWjNIaS9nZk9KcEh0ZEpKR1Y5dDc3bEJXcXh1UEMwOElvekdWalNGUUtER1ZOYWpqSzRjTURFczQ2SmRxbnBKL2pXTGI4aFhjc09Gak5HdTVGNHp6eXN6WDg5TXZlWVgva05MWHgySHRFd3E2RE1nNGVreUNKckRQMnFnVlJmR3gxREdVRjZkY1lENVZoR0todkViRy9Vc0xlSXhJT1ZrdFFOWGI4cWNVS05xeU1Zdm5jZU1ZQzFvUzJUZzY3RGttd1dUU3NXcEM1aG5POVdjM0FqQ21wZ2RuVVlnWFBWMXF4ZFkrTUMwL1BUS245eGczZGs5T2hDSWZkaDlnUDFWMlBPaUNLQnFhWHFxZ29WY0Z4d0xRU0JjRUlCMDFEeXVSTmF3ZVAzQ3dWVjUzWGYxVmFKQWJjL3BBZDVjVXFZakVPejc5dFJuV0RpTlpPSGpQTFZDeWFHY091UXlZMHR3bko1b0xCU1ByM3kzdTdCeCtJSnhUbjlYdy9jQ2d2VXFFYkhQNzdoZ1VYbmpZeXk1b1NTMEt1dlRDVWR0SXJVUUZnSHllN1lZeEhGSWdUUWlhZnhQcnkvSHoyNzJpME95Z1BCb0hZeUYxa1RDcUowdmlSd25IZHQ1Ny9Udnc5M2RkNi8zK0d4ZUxBVysrYjRIWm9hUnVIL2Y0Qk85YXZpS1VFd2JKazRIczNlQ0dKd3h1VG9nSi9mWXlsUkwvd2lXQ2ZDeHVMQ2JqNTZnQitkcmNUZHp6c3hPbkxJcmpzN1BDd3lqZEhXM003ajRlZXQyRjZxZEx2eGVIbFowZFEzeXhpNng0emZFRWVYN3c4T0tRMXhUWUx1ekJOWktvVHlnbzFIR3NRME5MQjQ3MWRNb0lSRnFsZHZENkVNMWV4N3UxdmRnWG5BODJHQTRBa2N1QTRBNExRUFZaSkF1Wk1pK1A5ajB6SlFKVGoySitWZFNMdWVjcUc4aUlWSHFlR0RyK0F1bVlSQTQzcE5yMW5RWnRYd0hldTkvVUpCSE95REFEc1BPMCtIakdGdy81S0NWWDFFbzdXaWdoSDJkclh4MTh4Y05WNUlheGJPdmpQeEVSQXZldWdoRVBIMkJabHplMDhkSU05bjNNcmxKU2cyeVN6MTRQbkJ2OWF2cm1EWlorbmxhall2bGRDWTV1SW1rYlcxRXRST2V3NUxHUFBZUms4cDZPc1VNT1MyUkdzbUI4ZmRCQmUyeVRnemtjZDhMZzBHQWJRMWluQVl0SXhwVmpEc25seFhIRnVHQVU1R3I3MU96Y0VnVlZ4WkNMRHFPdkEwNjliVUZrdjRWaURnSENVaDFuV01hVkl3NW1yb3JDWTJhVExsNjhNSm9PNVRIdDVpd1dHd2VHVUJmRlJYLzZTbUF5eVd6T3pYS08xazIyZGQ3Ukd4S0VhRWI2QWdIQ1VUY0xkZEZtZ3p3U2cxY0oyQUFpR09kaXNCbG83ZURTMkN0aDFTTWFjYWVweEo4WmUyV0xCNFJvWmgydUFIZnRNV0RnempsT1h4REIvdWdLZVo5VVpEZmNLS01yVElQQnNRbXJyYmhuVFM1WGtwSnltQVM5dE5xT3lUa0lvd21Wa0J3bEpaSTBhaFdGVVo1MUk0clBzYUIyYmVLaXVGMUhYTEtBNFg4YzFGNFNnZDUzYVNvRjR2eWdRSjRSTWZvbE81RGs1N04rcW1wb3hENGVQLy8xa1pCaEc5NVQ1T01IenJBdnlweTRJcGUyU1c5MGc0YStQeWJqOXV4M0pJSU5sQm9kL01mN1BaMnlvYmhEeDFhdjdYaWdtWkx0MGZQbktBSDV6dnhOdnZtL0IzcU15cmp3M05DR3k0K0VvOE9lSG5UREp3STJYQmZvdEcrWjVsdjMvNmQwdUhLaVNjZXZkVG56KzBoQXFTZ2RYMlpKNC9leFdIYlZOQW5LejJKclQwbndWTy9iSktNalJjZTFGWWRRMkNkaHpXTWE4Q2lWNUFYeWdXa0tXVThQY05NMzZqa2NVRERSMVpZVDNIRGJoMm91Q3lNM1NZTFBvY05qWXNlTUtlNis4c2NPRXoxOFNSSG14aG51ZXNtSHpod0xyWWp5QUlLakR4K0haTnkyd21BeUVJandBTnRuZ0M3SjlyZTFXTnQ4WVZ6azRyRG82L1R3V1RJOWp3Nm9vY3R3NjZwb0YvUFJ1TjFRdE5ZTS91TWZhUGRIaEQvRW95bFBSR2JCaVJta1VuN3UwYndaeHFPdTRGUVY0WllzSjVVVXEvdk9xRmQ2QUFBTUduRllkcFFVS1BxcVVzV1IySEdldmpxQzBRQnRXZzdIU0FnMVdzNDREVlRKdXZzcVArZE9WdEpuLzVmUGkyTHBIVHNtZ3ZySERCQTdBNlVQWTA1dm5nVE5YUlRDcm1RVm5XVTROZVo3dVpUQzZ6cG9idnYrUmxPeHRrRW0rQUllM1B6REJhZFBRMGltZ3VaMUhmdmJvTFg5SnZEZWNRNnpPU1BqenczYnNQaWhCTnpqTW5LSmkwYXc0cmw4YWdzMmk0enQvek1KcHk2SjRiN2NKZ2dDc1doQkxiajhwaVJ4eTNEcCs5NEFUZ3NDV1Y3Z2RPbVpPVVZHY2QvelBuZGxURmJ6MXZvWXpWOFZ3NnBKb2o1OXp3RkRaY3BsZjNPSkwzdi8wNVJHODhJNFYyL2ZKeUhMb01NQ1dHNFNqSEhpZVRTTFlMSm1wNHBNbFkxUzJoZnp2bTFZSXZBR2JSY2U4NlNybVQyZWZtNGxmNzRrR2xhUXZDc1FKSVNjZlVVeHQvcGJZWGl3Y1R2M3paRnByVGdDd0xNSnYvcWN6N2Rya3hsWUJvUWlQczA0WitwWXYvWG4wSlN1MjdUWGhoa3NEeVlzWWdKVTlWdGRMcUtvWDBPN2xZYk1hT1AvVUNHNjhMSWc3SDNHZzNTdmdqb2VkbUZhczRMeDFFU3lhcVl6TDZuL1dPTWtKWDRERE56L3JUKzdKclNoQWRZT0FnOVVTZGg2UTBla1hzSEZER0tjdGkrR21Ud2J3eTN0Y2FPMFU4Y3Q3bkZpL1BJb0xUNHNNcUR0MU5BWWNxV0V2MGkvdmNTRWE0L0NKczhJNGQyMFVVNHRWQk1NOHdoR2tkUEkxeVN4ajM5SWg0RUNsaEhQWGhnZjhYTFowOEhodG13bWF6bUhuQVJNY1ZoMW5uaExGL0FvRnRVMEN6RjBYb2x0M1Mvalg4dzRBck9xaHJKQUYwSkVvQjR0SlQzbnRqK2ZCWjIwb0sxUXhiN3FLT3g2MjQ4ZGY4cU13bDYzOUxzalJzWDJ2Q2IrOHBUTzVOdjZXWDdsUlZxZ21neXU1YXp6bm54ckJ5Z1dEM3pMT01KQU1lQXR6ZFJUbXN1QncweFpMdjcwaEV4VWoyaUNYaTI3YWFvYk5Dbnpycy82MGt4UmZ2TldEc2tJdFkzc1V6NW1xb0xwQlFyWkw3M2RaeEtvRk1ieTJ6WUw5VlZMeU5WTlZEZysvYUVOdHM0aHJMaGo4bHB0T096RFgzak1BNi80TTRubGc4U3dGVy9lWVJpUVFmLzRkS3hTVnh6VVhCakNqVE1XZGp6cndqV3Y5eWFCeXBDV3FKSWJiL2Y3TFZ3UlEweWpDYnRXUjdlNCsxak52bU1GekJsYk5qNkdwWGNCdDl6bngzRnNXL005bi9KaFJ4cDd6NmFVS3Jqby9CTXNnSzR4bVRsRngyemM2Y2VpWWhJWldBVzJIZVJ5dGxiQnREL3RCdU9xOEVOWXU2ZjRadS9UTU1BcXlkV3pieTNiYTRIbGdhbkVjTTZab1dEWW5sbHpLa1FrOE4vem5kQ0MrOWlsLzJvbFZ2YXRiKzFBbiswNEdGSWdUUWdqUEF6WWJ1L1VVamJLZ3ZHZUFUdXZOSjczK0dvUjlzRitDU2RKeFlWZlRucTE3WkZTVXFNbGdSMUZZUnRJWEZPQU44QWlFT2RqTU9oYk5VbzY3QiswVHIxanc1ZzRUdm5SRkFNVjVHbDdkYWtKTkk5dENwNkZWZ0dGd0FBeVU1R3RZUENzT2ptTVg1Vis3eG8vN25yYWozU2Vnc2w3Q0hROUxjRHZZK3M3MXkyTVpYME02VkpvRy9PMEpCNm9iSkh6ajAzNjBkdkI0NWcwcldqdDVOTFIwbHpKem5JSENIQTJScmlXaTVjVWFMbDRmeHBPdjJtQVlIRjdmYnNFN08wMVl1eVNPdFl1am1KcW1hM1M3ajhkakwxbXgrN0NjekR5ZnVpU0cwNWRGazFVR0pma2F6TEtPZHo4MFE5V1EzS1A1ZC85MHd1WFFZREd4OWQ0YkJoRHdWRGVJZU9SRkN3N1hTSERaV2VDMlltRUUxMTRVVGdaeEFnL0VGQTYvL2FjVGlnS2N2U2FDcDE2enBtU0oyam9GRk9kcEEyb3U5dllISnRRMGlmaitEVDVVMTR2UURSNGRmZzZGdWV6L3oxd1p3ZmE5SmpSMzhOM3ZUWlZQQ1dLOWZnRTJpNGJ6VGgzYTJ0RzRBamlzNmY5UEV0azVFdzN4RXBNdWlhK3Irc0NyUjFvN2VMeXl4WXovL1V6NklId2taUGZUQ0ZIVnV0ZkZWNVJxS01oUnNYVzNuQXpFZzJIMnVBdzljMEZITE00NllQTTg2MWZ3eDM4NTBkVEc5MXN4TXhTTnJUeGUzeVpqUnBtQ05ZdGk0RGdPRzFaR2NmdEREbno5MC81QkI2WkR3NTQ3V1JyZTQrSTREbE9LVWo4WE92MGNYdG5DdG4rMFdZRUtxNGFicndyaWIwL1kwZW52bm1tNzlxTFFrQ2RZRFlOakU2SWxDbGJNaTJQVmdoZ1d6SWpqam9lZGVHMmJPUm1JN3p3Z29hcGV4SVlWMFl4czB6Z1F3MzFPQjZJendLTzVuY2ZoWXhJTzEwakl6OVp3elFWQmFIcGlEQlNJOTRjQ2NVSUk2VStpcE4zajZmNmFvcVFHNXVFd3JUbWY1TUpSMWd6cW5aMG1sQlpvMkxySGhHQ1l3OVk5SnZpQ1BOeDJEWUV3S3kxTXA3UkF4UTl1OFBVSnNoUVZ1TzlwTytxYmVmemdSaDhLYzNTRXdvRGRvbU5LRVZDUVkrQ0pUVmJNbWFiZ3BrLzZZZXNWK015WnB1SVh0M2hSVlMvQUYrQmhnSU5KTW1DM0dYRFl4a2NRcmlqQVg1K3dvN1pSeExldTg2RWtYME5oRHFBYmJJOWZTUVN5bkJweXN3eGt1N1UrRXhibm5ScUJLQUJiZHNzSWhIam9PckRua0lURHgwVE1xMUJ3K1RtcHkwcXlYVHF1dmlDRWo0ZkRDRVo0L09vZUY4NWRHMGxwU01iendPeHBDdHE4QXNvS0ZTeVlFY2ZPQXpLK2Q0TVBPVzRkbXNhQ3FvRmNsSmNYcWJqcHNpQWswWURWQXZ6d0RoZHlQVVl5WUR0YXk4cmVZM0hnbElWUnJGMGN4NTdEM1E4eUVtTlpvNFpXWVVBWDVuWE5BcDU5MDRKYlBoVkFsdE5BZlF0N1hGazkxZzFQTDlOUW1LdGh6MkVKbWdZY2E1UVFWemk4OEk0Rkw3eHRRWnVQaDhnREhwZUdRSWdiVXRsb0tNS2pKQzgxZTEvWHpDTWM1YkJ6dnduYjlwamhEL0dRUkFPMzN0eUpiSGYzYzZLcUF3dkVEY1BBNDV1cytPTGxnZVR1QVNlaXFFQjlzd0NQVzRkemlObmMza0dEb2dMM1BtWEhyb01TMWkyTjRlTDFZVmd0d1BybE1UeitpZ1ZYbkJ1RzNXcGc1d0VaK2RrYXJqeHY2RXVkUW1IZ1VJMkVBNVVTOWxkSmFHZ1ZVWkNqNGtkZjlHRmVoUUszUThjYk8weTQ4dHpNTmQ5NjVDVWJlSjdEdFJjR2s1T1E2NWJHc08rSWhELzl5NG12WGVNZmtmM0VlOUs2Smk4eWZSN0RNUERBc3c3a2VqU2NzNmE3Q2R6ODZRcCs5NytkRUFRMjJYSDRtSVRkaHlWRVl6ek9XUnZ1MWZqc3hCSlo3VG5UMUpTZlk2ZE5TNWtZa0NVRHo3OXRSVXU3Z0pzdUR3SmduNUdQdkd6REo4OEtaYnpmaDZabi9qbE41dzhQT2lCTEJoeFdIVVc1S21hV3ErQjVMbG1hUGhtMjNCd3BGSWdUUXNoZ1NCTGdjckZiZ21HdzdIbmlGb3QxLzMyd2RaaGtWUG1DSEo1L3l3SkpNcURwSE9KeEZtUUV3ano4SVI1ZVA0ZElqR1ZOTEdZZHhYa3FHbHQ1dUJ3R29qR1c3YnppM0RCTXNnRlpZc0VHQ3pnTXFCb0hYNUJIV3lmYnE3bG5JTzcxYy9qbnMzYk1LbGZ3Mlk5SGswR2Z6UXFzV3RnZDRMendqaGtIcThYanJxZG0rektQdi9lWk44RGpMNC9Za2VYVThYODMrcEtObUV3eWtsc0tuUWpIY1RoN1RSUm5yeGw0SjJXbnpZRFRacUM2Z2IxdTZRTHFxODRMSTh2QjF1RFdOZ2xkOTJQakV3UU1xUHc5b2ZkOUU4MlJXQm02SFFYWkdseDJIV3NYczZ3WXl4S3h0WnMvKzVzTGhnNW9PdGZWK0t0L2dSQ0hKelpaOGZWci9jbU1xTmJWVGJ2M251UVhyQXZqMlRjdGtJVHVkYmNiVmtheGNHWWNEcXMrN0M3ZjdUNGVpRmRyVUFBQUc2VkpSRUZVZHB1QmQzZksySHRVeHNGcUVmNGdleDVOc29FNVV4WE1ueEhINGxrSzNGM1BqOWoxL0tvRGZLdkdGUTVYblJjK2JuT3lkaDhQd3dEMkhSRngrSmdEaDJ2WXBJTWs2dmorRFg2VTVBLys1eUl4dmc0Zmp3TlZFbDdkYW9MRnpOYmJiOXBxd2NLWmNjeXRVSEhxa2lpZWZzT0MxN2FaTUsxRVEzMkxpR3N1Q0E0cHEvclNaak4yN0pOUjNTQjJWY0N3WGdibnJJbGc5YUpvY2hKai9Zb29YbnpIakl0T2oyWms3ZThIKzJYc1BTSmo0eG1oUHBNZG43NDRoSi9jNWNUdC8zYmdxMWNIamx2Vk0xeUp4NXo0R2N5VVIxNnlvcjVad0xldTkrTllvNERHVmhGbWs0RkFpRU5MaDRCZ21FY29BdGh0QmhwYkJWVFdTZGkyVjhKMUcwTllOY2dsRzFZejBOd3VZTXN1R2I0Z2p6V0xvckJiRGRoNmJOZFgxTFZsMmJTUzdwLzFmNzlvdzF2dnM5TDVxOC9QYkw4YXc4ajhjNXJPajcvWWQ2SVo2UDVaa2dUS2lQZUhBbkZDQ0JrdWp1dmUyN3czVlUwTnpIc0c2dU9zVWRuSnlHVTNVRjZzNHZYdFpvZ0NrT1BXVUpTbklkc1ZoOHZCR3ZZNDdUcis5WndOOHlvVW5MYU1aVHY4SVE3UHZHSEJxZ1V4TEp6WmYxQloyaytBM05ySjQvT1hCazY0MVpuRHhzYWdhaHoySFJYZ0N3cVlVYXFNbTdMei91dzlMR0hMYmhNdTJSREduR2tEWDg2aHFBWmdjQm5Ob0locExnTFpGbGlwd2Fna0dnaEhPYlMwOHlqTzE0WmNwcHI0dmhYekZheGEySW10ZTJROCtXcHFPWVBOb3NOdU5YRHBoakQrOHFnVFZyT0JaWE5UTC95ckc4U1U0THd6d09OTGx3ZFNuaHROVDVUMHNuOGZheEN3ZFEvcjNQeTlHL3l3bWcwY3JXVlh5TFBMbGE3S2dPRUY0ZjRRaDBpVVIxNVdJdk1GekprYVI1YlR3TjJQMjNIbXFtaksxbEVKaVF2MXhPVEJpWmprN2s3cmlmTis4SkdNcG5ZQmphMDhhcHRFK0VQc29JZHJaSmhsSFRQS0ZNd29VekIvaGpxa0lCd0E0Z3Fid0hsOXV4bnpLaFI4L2RvQThyTjEvUGd1SjlxOEF1Wk1Vd0J3TUp0WVZuelRlMWE0SFJvc1poMm5MQnhhZGRTUzJYSFl6QWJXTFkzQkcyQkxOeGJQanVQalo2UStqeHRXUnZIU1pqUCsrNllGVjU0N3ZLQ3QzY3ZodnFkdG1GYWk0UHgxZlNlNnJHWUROMTBld2kvLzRjUWYvK1hBVjY0S2pOZ09EWWxmaGVsK1ZvZDJQQU9QdjJKRGJaT0k3MzdPQjdmVFFHT3JoSHVmdG1QRHlnak9YQlhGdXFXeGxPQXhGZ2R1K1pVSHFzWmo1MzU1MElGNEpNYjJrVzl1RjJDUzJTU3RJS1R1WlM5M0JjV0Z1Um9pTWRhZ2MvcytNMG9MVkV3NXdVVGNVQmhHNXA3VG9VaXNFVy90RktCM3NHMEkyZVFIcTk2YU4xMGRzVjBBSmdvS3hBa2haQ1FsOXVIdXZmNGNZSHQ2OTg2Z1I2T0QyK3ViRE52cVJYR3NYdFQvYzk3V3llRlF0WVRQWHhwQUlvalp0c2NFdytDd2N2N1FMcng3NzZPYlVOTWtvSzFUUUZzbmo1WU9Ib0VRajJqTXdOZCt6WlpIOEp5T0RTdGp3eXAvSFEzVFNoWE1uNUU2UVdFWVJ0cjE5K0VvaDdwbVZzTDkxdnNtUkdNY2xzK0xZK01aNFl4TU9IQmdhek1QVmtrNGUwMEVIcGNCWFVmWEduVUJIMVd5S1BhMmUxMm9hMkZyOHFlVktQamU1LzFET2wrYmw4ZER6MXVSNDlaeDlwb29aTWxBTk5iOXVDMG1BemxkNjVBWHoxYVE3MUZ4K1RuaFBobk9IZnVrbEVDOHJLRHZlMFpSdXJMTlhSZmJVNG8wUk9OeFBQTC8yN3Z6S0t2S085M2p6OTc3ekVNTlVCUXpBc1lMaUJwUVVZUEdBVkcwWXhSak1CTGJkRFMzamJkajdGN3BJVms5TEhzeTY2N2I4WFp5VjdjbW1rNHVtc1RFcVlsRGlFVEZnT0FJQ0tJTWFpdURRRkZGVloxNTNIdjNIN3NHaWpwVkZFWFZLVXUvbjdYT291REFPZnVNN09mOXZlL3ZmY2E3L3h1dXlPaUQvVDVGUXQ3VS82SG83dDg1ZzJCU282UDZHcmZIWjZlL0UzOWZ4M0xjZ1ZiRWp4YjB1NUxoVmNwakVWZWZubFdTb2FMV2JncHJ5Y0tjcmxzODhPWjYvZGwveUpSbHV2cVRML1dzQXBmTGhzYVBjWHE4aHk4OUo2ZG5YdzVwZjdOUFYxODgrSzBFRzhjNGFoempmWmVrczRhZWVDRlNzVmRvSk9ScXljSzhubGdUMGdYejg1b3lmbkNmRDhlUmZ2eDRUSllwM2ZyRmRKL1AyL1JKWlMyN1BLdUhWa1gxdlJVMXV1UEcxS0NuL0EvRVVGVnZmLzk2U0NkTkt1dUxsMlc2WHE5VFo1WVVDamdhUDlhdTJCRStHSkRHMXRwcWF2WHA0Z1hIdjVkNWU4clU1eTdNZFRWL2s3d3dmaVNuby9LL3I4bW5oMVpGTmFteHJPL2MwajVralFaN0c5Z1NtK1BsdXE0U2FVdXRDZSs3NFBjYmcwcW1UYlVsdTN1a3RDWE5qaDBkcEgrNnI2N2k3Zmg5cnI3eStYUy8vLzkrM0JIRUFXQ2tCQUtxMkdMWWRidjM4QzRXdXk5SC9uNDQ5L2RHRHkzdGxvSkJWeXVmaityTU9VVk5tMWpXczYrRU5MR2hyTk5QOGFwalEyWDlwcUJlZnp1Z1NNalZwRVpicHVtcXZzYlY0cytrTmFYUjF2VEo1VUUzVDNwcFMwQmphaDJkTXEwODdKM1ZLMVg2djdlaVZpMXRwaVkzbG1WWlVpcGo2bENiS1VOZVE2OVl4RkU4NmlpVDgrbVZONFBhdXN1djI1ZW5OR3Y2NENwRitZNHhrci85dHpyTm5sblNsNVprdS9ieWZ1elpzSjU3SmFTeWJYYjkyWXpKSlowL3Y2REpqZVVlVTBjSDZ2MFBMYVV5cGphK0hkRE4xNlIxNnNuZWJjUWpqakk1VThXU1Y3bWVNYm1zaTg3MlR2Uk5VN3JyamtURjI5dTEyNjljSWRmdjYxM3VxQzRmK1hyT21sN1czL3pQcEo3OGZWaDMzbE9uYU5qUnA2YVZUbmc2ZXFmZCszM3krMXhOYU9nZEhteEhmVTVoN3N5dmhlTGdqaU1ZOENyUVV2ZmdWeXBqYU8ybXNPcHE3Q0Y3VCs5dDh1bWtTZVZlanlPUnRqUnpTcy92M1h6UjZMcmZvNjhickZqRVZURGdkbFVLTXpsditZVGpTS2VlWE5abDUrVzA5dldnSG5naXB1OThMVG1veC8zZ1UxRzl0OWVuUC8ralZOZWdVRjh1UFRldmQzYjc5UHJiUWQxMWY2MXV2eUdscVJVR2hVNUVaMzg3bjg5clRGbEpxU3kxSjAxRndzZmVrdXZpQlozdmtaNmQ1MnRqM1krMVVQUm1uWHg0eUZKZHpOR1pwNVlVajdwcWFwWEdqejIreCtjNHJnNjJtRElOVjNzUFdzb1hqYTd2MlNNSG5qcC9QdEJzNm80dkovdHN1dGVhTURTbWRnajJWSGU5T2tCL0VtbERoYUtoY2ZWMnhZSFNwOWVHMUpvd2xTMllTcVlOdGFjc0hXNDNWTGE5TjE3UTcyak5xeUhWMWJpcWlUcWFNTmJXeVZQTGlvWWRoUUt1d2lGWGZwL2JOU0RnT0ZLK1lDaWJONVV0cUd2cHlpY1ZRUndBUG1vTW96dWtWNnFrZHpvNm1CLzVjN25jZmNFSm1UMmpyTHR1YjlmR3R3UDYyZE1SdFNaTVpYS1dicmdpMDJlSDljRmEvZ2RaTFQ5aW5lQS8zRnVyMnJpank4NDc4WWFBcDg0c2FjV1RNZjN3WVo4K2UxWmVWeXpNOWRpK2E3aGRkV0ZPZHo5UW8wTEowRzNMVWhwYjY2aXV4dTdhMWtyeVpoOTg1d2RlOVQ5WE1MWDNvSFhjUVR5Uk12VE1CbS90YmtPOXJhOWMxUjJLT3kyN1BLY3ZYSnFUNDdvNjJPTFRQL3l3VGpkOWZuQ3Y1Kzc5bHA1Y0c5WWJPNEphTURldlAveGNwa2RqdmM2cS91NERQcDB5elF0NEY1N1Zmd1VvbXplMDU0QlArdzVhZmM2ZWtLUkV1clBqZk04L3R5eHA2YUtjeHRRNmV1REptQUwrc2c0MFc1bzQ3c1FEMU00UGZKbzVwVnl4MHVhNmhtS1J5dUdpMUhIWG1kelFmbVlreVQrQWJ2TURjYURaMVBzZituVDk1VDFubkNUVDNtc1NQK0t4WmZQU1BiK0thOUs0c3ZZMysvVHpwNk82ODdiRUNVL2ZkaHhYUWIramw3WUc5ZnhyWVJWTDBtZm41N1hvSEcvd0poaVFybCtTMFE4ZnFkRlRhNzF1NEVmTDVvMnVBYWFqL2VkellhM2ZITkRYcmswUCtMUDFsYXZUMnR2a1U5TmhTM2ZkWDZNdlhPcE43eDVJbC85alNhYWx0b1QzUG41MVcwRDVncUZVeGxBcTQvWHBTS1FOSlZMZXo1SzMxL2E4V1VYZCtMbE1qeWFNQXhFS3VucGpSMEE3M2c5by95R3Z6OEg0TVk3bXovRytYNjJPMlJ5QjQ2ek03MisyVkxaTi9XWmRXTm04cVlEZjBWZXV6bm83Smh3eDhOVFpNdWJxUzNMOURvQzh0aTJnaXhjVUJ0MW9yVlQyWnVZNGpyY1cvdmxYZzBwbnZTQ2Q2dmcxbWJIVWxqUzdkcGVvaTl1NmJuRzJWM1Y2L3V5aWZycytyTVB0cG1wamptWk9MbWhDZzZNSkRkNWU5eHZmRHVpMFUwckhITkJCWlFSeEFCaXQvSDd2MGw5WWw3ei8vWThPNTBkZmpyeWUvZE43c1N6cG5OT0w4dnRjM2Z0SVhKR1FvMGRXUjdUL2tLbXJMOGtQNnpxM29kcjZwVGJ1NnB2TGszcGtkVlMvV1JmUmhqZEMrdW8xS1ozMnFlb00xc3laV2RMWU9sdlpuS0haTXpydnMyY29NNDZvMmk2L01qUGdQWk5MWlZldmJRdHEyN3NCYmQ0UlVObVdGcCtYMTlKTHNuMmV6RnFXWkhYY3Y4K3FQRzIrTDQ0alBmZEtTSnUyKy9YT25vQ0NBVmMzTDAxMU5XUTdVbTNNVlVPOXJSYzNCM3RNVyszdnRuKzVLcXF5YldqajlxQk9PYW52WlFqdHFZNGdYdUc2c2kydDNSaFVYZHhXdm1Eb0gzOVVxODlmbE5YbEMvTjk3bzk5TElXaTlPN2VnSzQ4dis5ajZ1dXpVQ2g2eHpvY1FYeXdqK2RvcTE4S0t4NXhkZEhaZVJXS1VxbnNUWU4vZDQ5WEhoL2ZVY0VzbHJ3UUhvKzYrc1lOU2IyMEphaUhWc1gwNEZNeC9mRjE2UjYzdWVlZ1ZYRlp3WkVjUjNwbmowK2Jkd1QwK2x0QjJZNDBwYkdzYzg4bzZuK2NWT3IxM2p4N2JrbnozaXpvaVJmQ21qcStyUGx6dXF2eHJ1dHF5ODVBeGVtK0s1OFA2M2N2aDNYYjlXbWRPV2ZnRmZ4SVNQcjZGMVA2N285clZiWk5QYnc2cWpXdkJYWFZoWG1kYzNxaDRxRE03djFlWmJoWU1wUXJHTXBrdlJEWW5qVFVsckowdU4zVTRYWlRoVkozU2Y5blQ4VmttYTZpRVVlUm9LdFEwRnVTTUhHY042VzhiQnNxbGFRRExUNnQzaERXc3N1UGY0bk85RWxsWFhkWjVhN3pwWTZPL3NjN3dMRGpmYjlxWXJhKytlWDBVZGU0S3BaN1Z1V2xZMDlvZTIrZlgyZk82ZDBMSkpreDFOUmlxbXdieWhjTlpYT2R3ZHBVVzhwVVc4TFU0WVNwOXBUWjFRQnY2NjZBdHU0S0tCeDBGSTI0Q3ZrZEJRTGU1N1EyNXNoMnZQZXpiUnY2emJxd1Rwbld2U1duNUMxQnVlWGFUTVhqTEJTbC8zdytyRit2aWVpT0c1TTl0cFE4bkREMTNsNmZUanU1V05VQjM5R0dJQTRBSDNlV2RmeG5GcDFUNDIzYk8wc2Nxc3NvOXNKclFmMWlWVlNublZ6VTE1ZWw5Y3lHa0o3NmZWZ3Z2eG5TSDN3MnB5VUxzejJxdTBPbDBrdG4yMUltSjFtV29YRFFIZkQwVk1Nd2RQMlNySElGUStzMmhmVC9mbEdqTzVhbmVxM25IaTZ6WjVTMGZuTkl0bDM1Y2JWMzdPczdaMFpSbDU1N2ZPczBOMndKYXNmN0FkWEdiTjM2eFlGWCs2VHV0YW5Ga25TbzFWUnJ3bEpyMGdzS3JRbXZFcmRrWVU3VEpub25tb2JoYW0rVHBYZjJCRlFYdC9WbmY1anF0em5Zb2dWNVBidzZLci9sNnJMUDVDdXVVVTJrRE8zOHdLL2ZyQXRwM3lFditMMjdwLy9UdEE4UCtXU2Fya3l6WnhPMmJFNjY1K0c0RHJWYSt2WXRDY1VqanU1N0xLN0huNHZxeGMwaExWMlUxWUs1aGVPZUFmREd6b0NLSmZYWnlNb3dYTlhYVlA2Y3Q3UjU5K1ZWTm9kR1o3V3hxZFhTNXUxK3RhZE10U2E5SGd2TmJkNWExVXpPbXo1ZUU3VjEvcnlDbGl6TVYyd0d1R3UzVHk5dUR1cm1wUmtGQTE2Zy9mblRVYlVsVFIxbzhkNnNjMllVbGN3WXV2K3h1RDQxdGFTckx2SzIxMXQwVGw1dnZSZlFLMjhHTmJteDNOWDh6SEdrMTk4S2FOcUUzc0h2elhmODJyd2pvT1pXVXgvczl5bFg4Slp0WEhOSlZ1ZWRYamppR0N1L1JqZGZrOUhmNy9mcFI0L0dkZHYxS2MyYjVYMkdkKy8zZGJ4bnUzbGJKVVoxcU5YUzMzMjlYUk1Ic1EvNXRJbTJicm9xclJWUHh1UTRocHJiZlBycHIyTjZlSFZFNTU1ZTBHZlBMSFJOV1hjYzZlbDFZVzNhM25ONlFDamdhTndZUncxMXRrNmRXVko5amEyNnVPTk5hNDQ1cW8yNWZWYnlxNkV6aUIvdnhKajFtME1WbjFOdlNVcjM0L0VlbTZ0OVRaWW1qcXY4R3RpMkYrejNOVm05Z3ZqK1E1YnVmVGpldGZiYU8xWlhZMm9jTmRRN2FoeHJhL2FNa3Vwcm5LNmdYUk56VkJOemgyeXc2a2kvK20xRW1aeWxNVFcyOGdWVFIrN2VVUk54dEhwRFNEOWRHZE9DdVFWZGRWRk9qUi94SnFNamdTQU9BT2l0czlvK1hEcERlV2U3WE5mdCsrZStydCs1Yy9pTzd3Z0htaTA5dENxaUhlLzdkTVVGT1MyOUpDZlRsSzYrT0srNUo1ZjFvMGRpV3ZsOFJCdmY5dXYyNWVtT2p0eURrOG9ZYW1uM1FzVGhkaTlJcEhPRzdsNFJWeVp2S0pNemxja2F5aGU3VDhScVk3YXVYWlRUQldjT2ZQcjZsNi9NNksxMy9XcE5XdnIxQytHcUJmRVprOHBhdjlrYlJLaUo5YjcrWUl2M3VLNjg0UGoyU2ZiN0RIM3JwcVMyN0Fyb3BJbmxmdGRYNWd2ZVZOSUR6VDQxdDVuYTErUlRvU2g5Ky90MU90enVoZTVLdHIzcjEvZit2RlYrbnlIRE1IVEwwb3ptenlwcSt1U3k2bXY2RHcrTHo4dXB1YzNVbXRkQ2V1SDFzQ0loYjAyOFpYbXJTZEk1czlmYTZUa3pTMXAreGRFVnRwNE9OSnVxaWZac0lMWjV1MSsvL0cxVTBZaWo3OXlTNk5xVzZsczNwZlRZc3hFOXN5R3MreDZONi9GbncxbzRyNmo1czR1YU9NNGUwSW42NmcwaG5UK3YwR2NUdlVqSXEvNTNQb2VIRTZaKys2TFhNR0RMVG05cVFqYlhmeEIzSENtWjdxajQ1UTJsczk2NjFMYWtxZGFrTjBqU2x2Q3FxcDNQMmVvTkljV2pRVVZDVG84WkpMR3dyYURmVUs1bzZIQzdxWlZyb21wdXQzVHpOVDByZkcxSlF6OVpHZE8xaTdKYStHbnZjMlFZaG02NktxTi92cjlXN1NsTFo1MWEwTWxUYmJXMG1mcGYxNmQ2QkViRE1QUzFhOU82Ni81YVBmNmNOMFBweWd0eWVtK2ZYNmsrQmg0bU41YjE2TzhpK3ZDUVQxTW5sSFR0b25TL096QWNMUnAyZGR1eWxQN3ZBelc2NTVjeExWdVMxZUp6ODNydHJVQ1BDclhqZUh0WG56MjNxSG16aWllMG5PYjgrVVUxamszcTVTMEJOYlZhS3BjTmhZTGViZ052N0F4b2NtTldwdWtOZlB6Smw5SjZkMDlPVFljdE5ZNzFLdHJEMmVodE1Md2xJRjZEeGprelM4cDFqUDBkVDJqZGU5RFMzaWFmbGl6MHZyTUtSVzg3T3NjeGRLREY2akZBRndwS1V5ZllXdmw4UkJQSHBYc04zaVZTaGxhdWlTaWJON1ZwZTZESFRBZkpXeWIxM1crMmFlczdnYTZaQWczMTVXRVpBRDZXVlMrR3RIWlRXSE5QTHVqVzY5STlsdU5JM3VuRE43L3N6YUxZc0NXa1Y3Y0Y5TlZyTWpydmpFOXVZN1pLRE5kbC94d0F3Q2kwY2FOMjUvOTRXRzQ2bXpmMDVqdCt2YncxcUwwSGZabzN1NmhMejhsVnJHS2tzNGJ1ZlRpdW5SLzROWFZDU1hmZU5yQnUyKzBwVXcrdGluaHI5ekttV3RzTkZVcW1UTVBSdUhwSFkrcGMxY2NkMWNZZGhRSk8xMTdsaG1Hb1hKYnlSVk90Q1c4TllLNWc2Qy8rS0hsY2UvMnUyeFRVaWlkaWlrVWNmZit2MmdiK0QwL0FmKzJ6OU4wZjErbnZibTJYWlVtSERwdHFicmZVMUdMcVVKdWxmVTArcGJPbUZwK2JHN0xPOE5tYzlKTmZ4NVJNbVIwVlV5OXNSOE5lWlc1Y3ZhT0dlbHNOOVY0VnFTN3VLaGh3dXA1TDEzRlZzZzM1TFZjTjlTZDJ5dFRjYW1yTHJvRGUyK3R0UlpmT0dySk15ZS8zS29LTjlZNm1UTEExZTNweFFNMmF2bkZYdmFaTkxPdmJ0NlQwOHRhQTFyOFJrbHhYQytjVmRNNXB4WXF6RGw3WjZ0Zi9meUttVXJrN0lGcW1xL0ZqYloxM1JxSGlWbGFTOU9LbW9OYThGdFJmM1p6c2M3ci95dWZEdmJZdXkyU2wreCtQYTl1NzNqOWFNRGV2cnkrclBOVlY4c0w3di93MHJwYjI3alRwczF3MWpyRTFmcXozT2pYVTJScFQ2Nmloem52TlloSG5tQUd6YkV2dFNVT1JzTnVqbVdCenE2bW4xNFgxbVU4WEtzNmllSFZiUU9zMkJuWDc4dFF4MSt3MkhUYjFmMzVhbzBUYTBwVHhaZG1Pb1NtTnBUNGZiNmtzSFd6eC91NWdBL0xPRDN6NndjOXJWQ3dabWpTdXJFT3RsaTQ2dTZEbFYvYjlISDlTM1hWL2pUSTVVN0dJbzJ6SEVvbG94TzJhVmJSMWwxK2hnS3QvKyt1QmZ4Kys5WjVQLy9wZ3JmN3lxNG11OTgrTzkzMzYvcy9pS3R1bVBuOVJ0c2MyZEx0MiszVDNpaHJaanFHeHRiYnFheHc1cnBSSW1UcWM2UDdBWHJjNGU5d0RrdFd5NnNXUUhuczJxa1huNUhUREZmM3ZWbkNnMmRUZEQ5U3FQZVh0UnZEZE85bzB0bTdvbytkSm9mdWxzODRhOHRzZGJnUnhBTURvTkl4Qi9JMmRYZ3FiTk00ZTBIUzZzaTNkOTJoTW03WUhkZWR0N1FQdUtyeDd2NlYxbTRLU1lXam01SkttVHlwci9GaG5TSm9nSFl0dFM5OWJFZGUwQ1hhUEJuSERxVlIyZGNmL0hxdXlMWVVDcmtKQjd5UzQ4OWVBMzd2TW5HSWY5OVQwL3V4cnNyUnB1OWVOL3FTSkpVMGFaL2VxNEl4R2Q2K0lhMEtEclJzL2wxVytvQUUzQ2p2VWFtcmR4cUJhRXBhaUlVZFR4dHY2MUxSU245dGh0YlNaV3JVK3JHV1haUWJWakt4UWxPNjh0MDR0YlphK2RWT2lWL084U24vLzliZUNzaXhYVThiYm10aGdEOXRud25IY0llc29MM2xoL0FjL3I5R2hWdStBWjAwdjZpKy9taHF5MjY5a3owRkw5ejBhMDhFV2IvRGk5Rk9LK3RNYmgvYytSNk4vZlRDdTJUUEt1bmhCNzkwSS91UHhxRjdhR3RMMFNTWDk3YTBEMzdvd2t6UDA0Sk5SM1haOXo5a3JqLzB1ckdkZUN1dXUyOXQ3elNBNTBHeHF3eFp2a0RlUjl0WjgreXhYdFRGSFV5ZllXakMzMExVTTVxT2tWSkorOW5SRVczWUZ0ZnlLdE00OVkyQXpPRnJhVE4zOVFGek5iVDU5NDRhazVzOGUraGxZQkhFQUFLcHBHSVA0WU5pMnRISk5SQmVmblJ1V0VmK1BpMy8vWlV4ZnVEUTNKQjI4UCtrKytOQ1N6K2NPZWovcGdYSWNuZkQyWU9zM0I3WGpmWisrOW9XUGY2VTJtNWNlWFIzUmk1dURpa2RkM2YwWDdjTituNFdpdEc1VFNHdGVEYXBZTnZRdjN4cisreHh0MW00TTZJeFRTcXFyc0pSazAvYUE3dmxWWEVzWFpYWFZoU2RlaWM3bXBKMjcvY01TT2tkQ0ppczkrbXhVRXhwc1hYaFcvcmkzMFV5a0RQM3FtYWl1dXl4N1FzdTMra0lRQndDZ21qNWlRUndETTlRVlNPQ2pLcGt4MU5KbURXcGYraE5SdG9ldWsvd25SYkVrM2ZkWVRMY3NUZmRZdW9EUlliUUdjWnExQVFDQXFpR0U0NU9pSnVxcUpscmRFQzRSd2djajRKZHV2NkgvNW9qQVVCdTZQU1FBQUFBQUFNQXhFY1FCQUFBQUFLZ2lnamdBQUFBQUFGVkVFQWNBQUFBQW9Jb0k0Z0FBQUFBQVZCRkJIQUFBQUFDQUtpS0lBd0FBQUFCUVJRUnhBQUFBQUFDcWlDQU9BQUFBQUVBVkVjUUJBQUFBQUtnaWdqZ0FBQUFBQUZWRUVBY0FBQUFBb0lvSTRnQUFBQUFBVkJGQkhBQXdLcFg4eVpFK0JBQUFNTUpHNi9rQVFSd0FNQ3FaaXNodlRCbnB3d0FBQUNQRWIweVZaY1JHK2pBR2hTQU9BQmlWakVoRUFXUHFTQjhHQUFBWUlRRnptaFNOai9SaERBcEJIQUF3S3BuanBpa2F1bmlrRHdNQUFJeVFXT2dpbVEyVFJ2b3dCb1VnRGdBWW5XcHJGYXc5VFhIL2twRStFZ0FBVUdWeDM1VUsxSjR1MWRTTTlLRU1Da0VjQURCcW1UUG5LQmE5VERGcjBVZ2ZDZ0FBcUpLNHRWaXgrQ0taTTJhTjlLRU1tdUc2cmp2U0J3RUF3SWx3L211Yjh1MXZLRnQ4UlVWbmowcnUzcEUrSkFBQU1JVDh4bFFGekdtSytEK2pVUDJuWmM2Y085S0hkRUlJNGdDQWo0ZEVRazdMaDFJMkxVZForWXFqczNrTEFBRG9xUnhJeTFSWWlzUmtqcHN5YXFlakg0a2dEZ0FBQUFCQUZiRkdIQUFBQUFDQUtpS0lBd0FBQUFCUVJRUnhBQUFBQUFDcWlDQU9BQUFBQUVBVkVjUUJBQUFBQUtnaWdqZ0FBQUFBQUZWRUVBY0FBQUFBb0lvSTRnQUFBQUFBVkJGQkhBQUFBQUNBS2lLSUF3QUFBQUJRUlFSeEFBQUFBQUNxaUNBT0FBQUFBRUFWRWNRQkFBQUFBS2dpZ2pnQUFBQUFBRlZFRUFjQUFBQUFvSW9JNGdBQUFBQUFWQkZCSEFBQUFBQ0FLaUtJQXdBQUFBQlFSUVJ4QUFBQUFBQ3FpQ0FPQUFBQUFFQVZFY1FCQUFBQUFLZ2lnamdBQUFBQUFGVkVFQWNBQUFBQW9Jb0k0Z0FBQUFBQVZCRkJIQUFBQUFDQUtpS0lBd0FBQUFCUVJRUnhBQUFBQUFDcWlDQU9BQUFBQUVBVkVjUUJBQUFBQUtnaWdqZ0FBQUFBQUZWRUVBY0FBQUFBb0lvSTRnQUFBQUFBVkJGQkhBQUFBQUNBS2lLSUF3QUFBQUJRUlFSeEFBQUFBQUNxaUNBT0FBQUFBRUFWRWNRQkFBQUFBS2dpZ2pnQUFBQUFBRlZFRUFjQUFBQUFvSW9JNGdBQUFBQUFWQkZCSEFBQUFBQ0FLaUtJQXdBQUFBQlFSUVJ4QUFBQUFBQ3FpQ0FPQUFBQUFFQVZFY1FCQUFBQUFLaWkvd2JSbTZPT3ZQMWpEZ0FBQUFCSlJVNUVya0pnZ2c9PSIsCgkiVGhlbWUiIDogIiIsCgkiVHlwZSIgOiAibWluZCIsCgkiVXNlcklkIiA6ICI0NTUxMDgzMDIiLAoJIlZlcnNpb24iIDogIiIKfQo="/>
    </extobj>
  </extobjs>
</s:customData>
</file>

<file path=customXml/itemProps159.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0</TotalTime>
  <Words>1460</Words>
  <Application>WPS 演示</Application>
  <PresentationFormat>自定义</PresentationFormat>
  <Paragraphs>174</Paragraphs>
  <Slides>14</Slides>
  <Notes>1</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14</vt:i4>
      </vt:variant>
    </vt:vector>
  </HeadingPairs>
  <TitlesOfParts>
    <vt:vector size="36" baseType="lpstr">
      <vt:lpstr>Arial</vt:lpstr>
      <vt:lpstr>宋体</vt:lpstr>
      <vt:lpstr>Wingdings</vt:lpstr>
      <vt:lpstr>微软雅黑</vt:lpstr>
      <vt:lpstr>Wingdings</vt:lpstr>
      <vt:lpstr>思源黑体 CN Heavy</vt:lpstr>
      <vt:lpstr>思源黑体旧字形 Light</vt:lpstr>
      <vt:lpstr>思源宋体 CN Heavy</vt:lpstr>
      <vt:lpstr>思源黑体 CN Bold</vt:lpstr>
      <vt:lpstr>黑体</vt:lpstr>
      <vt:lpstr>Times New Roman</vt:lpstr>
      <vt:lpstr>华文彩云</vt:lpstr>
      <vt:lpstr>楷体</vt:lpstr>
      <vt:lpstr>思源宋体 SemiBold</vt:lpstr>
      <vt:lpstr>Arial Unicode MS</vt:lpstr>
      <vt:lpstr>Calibri</vt:lpstr>
      <vt:lpstr>方正大黑体_GBK</vt:lpstr>
      <vt:lpstr>方正宝黑体 简 Light</vt:lpstr>
      <vt:lpstr>方正颜宋体</vt:lpstr>
      <vt:lpstr>锦绣宋体</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开学典礼</dc:title>
  <dc:creator>第一PPT，www.1ppt.com</dc:creator>
  <cp:keywords>www.1ppt.com</cp:keywords>
  <dc:description>第一PPT</dc:description>
  <cp:lastModifiedBy>黎昭勇</cp:lastModifiedBy>
  <cp:revision>364</cp:revision>
  <dcterms:created xsi:type="dcterms:W3CDTF">2019-06-19T02:08:00Z</dcterms:created>
  <dcterms:modified xsi:type="dcterms:W3CDTF">2025-11-25T08:04:10Z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2052-12.1.0.23542</vt:lpwstr>
  </property>
  <property fmtid="{D5CDD505-2E9C-101B-9397-08002B2CF9AE}" pid="3" name="KSOSaveFontToCloudKey">
    <vt:lpwstr>212913176_cloud</vt:lpwstr>
  </property>
  <property fmtid="{D5CDD505-2E9C-101B-9397-08002B2CF9AE}" pid="4" name="ICV">
    <vt:lpwstr>D7FB0DF1B0AB451EA035424342E266FE_13</vt:lpwstr>
  </property>
</Properties>
</file>