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0.svg" ContentType="image/svg+xml"/>
  <Override PartName="/ppt/media/image22.svg" ContentType="image/svg+xml"/>
  <Override PartName="/ppt/media/image24.svg" ContentType="image/svg+xml"/>
  <Override PartName="/ppt/media/image27.svg" ContentType="image/svg+xml"/>
  <Override PartName="/ppt/media/image30.svg" ContentType="image/svg+xml"/>
  <Override PartName="/ppt/media/image43.svg" ContentType="image/svg+xml"/>
  <Override PartName="/ppt/media/image4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2"/>
  </p:notesMasterIdLst>
  <p:handoutMasterIdLst>
    <p:handoutMasterId r:id="rId24"/>
  </p:handoutMasterIdLst>
  <p:sldIdLst>
    <p:sldId id="409" r:id="rId4"/>
    <p:sldId id="551" r:id="rId5"/>
    <p:sldId id="519" r:id="rId6"/>
    <p:sldId id="520" r:id="rId7"/>
    <p:sldId id="412" r:id="rId8"/>
    <p:sldId id="455" r:id="rId9"/>
    <p:sldId id="521" r:id="rId10"/>
    <p:sldId id="539" r:id="rId11"/>
    <p:sldId id="540" r:id="rId12"/>
    <p:sldId id="522" r:id="rId13"/>
    <p:sldId id="523" r:id="rId14"/>
    <p:sldId id="541" r:id="rId15"/>
    <p:sldId id="524" r:id="rId16"/>
    <p:sldId id="543" r:id="rId17"/>
    <p:sldId id="544" r:id="rId18"/>
    <p:sldId id="545" r:id="rId19"/>
    <p:sldId id="489" r:id="rId20"/>
    <p:sldId id="486" r:id="rId21"/>
    <p:sldId id="416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8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8" y="365"/>
      </p:cViewPr>
      <p:guideLst>
        <p:guide orient="horz" pos="2298"/>
        <p:guide pos="38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210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image" Target="../media/image3.png"/><Relationship Id="rId5" Type="http://schemas.openxmlformats.org/officeDocument/2006/relationships/tags" Target="../tags/tag133.xml"/><Relationship Id="rId4" Type="http://schemas.openxmlformats.org/officeDocument/2006/relationships/image" Target="../media/image7.png"/><Relationship Id="rId3" Type="http://schemas.openxmlformats.org/officeDocument/2006/relationships/tags" Target="../tags/tag132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0.xml"/><Relationship Id="rId16" Type="http://schemas.openxmlformats.org/officeDocument/2006/relationships/tags" Target="../tags/tag139.xml"/><Relationship Id="rId15" Type="http://schemas.openxmlformats.org/officeDocument/2006/relationships/tags" Target="../tags/tag138.xml"/><Relationship Id="rId14" Type="http://schemas.openxmlformats.org/officeDocument/2006/relationships/image" Target="../media/image32.jpeg"/><Relationship Id="rId13" Type="http://schemas.openxmlformats.org/officeDocument/2006/relationships/image" Target="../media/image20.svg"/><Relationship Id="rId12" Type="http://schemas.openxmlformats.org/officeDocument/2006/relationships/image" Target="../media/image19.png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3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image" Target="../media/image3.png"/><Relationship Id="rId5" Type="http://schemas.openxmlformats.org/officeDocument/2006/relationships/tags" Target="../tags/tag143.xml"/><Relationship Id="rId4" Type="http://schemas.openxmlformats.org/officeDocument/2006/relationships/image" Target="../media/image7.png"/><Relationship Id="rId3" Type="http://schemas.openxmlformats.org/officeDocument/2006/relationships/tags" Target="../tags/tag142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image" Target="../media/image34.png"/><Relationship Id="rId11" Type="http://schemas.openxmlformats.org/officeDocument/2006/relationships/image" Target="../media/image22.svg"/><Relationship Id="rId10" Type="http://schemas.openxmlformats.org/officeDocument/2006/relationships/image" Target="../media/image33.png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image" Target="../media/image3.png"/><Relationship Id="rId5" Type="http://schemas.openxmlformats.org/officeDocument/2006/relationships/tags" Target="../tags/tag151.xml"/><Relationship Id="rId4" Type="http://schemas.openxmlformats.org/officeDocument/2006/relationships/image" Target="../media/image7.png"/><Relationship Id="rId3" Type="http://schemas.openxmlformats.org/officeDocument/2006/relationships/tags" Target="../tags/tag150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56.xml"/><Relationship Id="rId13" Type="http://schemas.openxmlformats.org/officeDocument/2006/relationships/image" Target="../media/image22.svg"/><Relationship Id="rId12" Type="http://schemas.openxmlformats.org/officeDocument/2006/relationships/image" Target="../media/image33.png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tags" Target="../tags/tag1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image" Target="../media/image3.png"/><Relationship Id="rId5" Type="http://schemas.openxmlformats.org/officeDocument/2006/relationships/tags" Target="../tags/tag159.xml"/><Relationship Id="rId4" Type="http://schemas.openxmlformats.org/officeDocument/2006/relationships/image" Target="../media/image7.png"/><Relationship Id="rId3" Type="http://schemas.openxmlformats.org/officeDocument/2006/relationships/tags" Target="../tags/tag158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image" Target="../media/image36.jpeg"/><Relationship Id="rId11" Type="http://schemas.openxmlformats.org/officeDocument/2006/relationships/image" Target="../media/image24.svg"/><Relationship Id="rId10" Type="http://schemas.openxmlformats.org/officeDocument/2006/relationships/image" Target="../media/image35.png"/><Relationship Id="rId1" Type="http://schemas.openxmlformats.org/officeDocument/2006/relationships/tags" Target="../tags/tag15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image" Target="../media/image3.png"/><Relationship Id="rId5" Type="http://schemas.openxmlformats.org/officeDocument/2006/relationships/tags" Target="../tags/tag167.xml"/><Relationship Id="rId4" Type="http://schemas.openxmlformats.org/officeDocument/2006/relationships/image" Target="../media/image7.png"/><Relationship Id="rId3" Type="http://schemas.openxmlformats.org/officeDocument/2006/relationships/tags" Target="../tags/tag166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image" Target="../media/image39.jpeg"/><Relationship Id="rId12" Type="http://schemas.openxmlformats.org/officeDocument/2006/relationships/image" Target="../media/image38.jpeg"/><Relationship Id="rId11" Type="http://schemas.openxmlformats.org/officeDocument/2006/relationships/image" Target="../media/image27.svg"/><Relationship Id="rId10" Type="http://schemas.openxmlformats.org/officeDocument/2006/relationships/image" Target="../media/image37.png"/><Relationship Id="rId1" Type="http://schemas.openxmlformats.org/officeDocument/2006/relationships/tags" Target="../tags/tag16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image" Target="../media/image3.png"/><Relationship Id="rId5" Type="http://schemas.openxmlformats.org/officeDocument/2006/relationships/tags" Target="../tags/tag175.xml"/><Relationship Id="rId4" Type="http://schemas.openxmlformats.org/officeDocument/2006/relationships/image" Target="../media/image7.png"/><Relationship Id="rId3" Type="http://schemas.openxmlformats.org/officeDocument/2006/relationships/tags" Target="../tags/tag17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image" Target="../media/image39.jpeg"/><Relationship Id="rId12" Type="http://schemas.openxmlformats.org/officeDocument/2006/relationships/image" Target="../media/image41.jpeg"/><Relationship Id="rId11" Type="http://schemas.openxmlformats.org/officeDocument/2006/relationships/image" Target="../media/image30.svg"/><Relationship Id="rId10" Type="http://schemas.openxmlformats.org/officeDocument/2006/relationships/image" Target="../media/image40.png"/><Relationship Id="rId1" Type="http://schemas.openxmlformats.org/officeDocument/2006/relationships/tags" Target="../tags/tag17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image" Target="../media/image3.png"/><Relationship Id="rId5" Type="http://schemas.openxmlformats.org/officeDocument/2006/relationships/tags" Target="../tags/tag183.xml"/><Relationship Id="rId4" Type="http://schemas.openxmlformats.org/officeDocument/2006/relationships/image" Target="../media/image7.png"/><Relationship Id="rId3" Type="http://schemas.openxmlformats.org/officeDocument/2006/relationships/tags" Target="../tags/tag182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88.xml"/><Relationship Id="rId15" Type="http://schemas.openxmlformats.org/officeDocument/2006/relationships/tags" Target="../tags/tag187.xml"/><Relationship Id="rId14" Type="http://schemas.openxmlformats.org/officeDocument/2006/relationships/tags" Target="../tags/tag186.xml"/><Relationship Id="rId13" Type="http://schemas.openxmlformats.org/officeDocument/2006/relationships/image" Target="../media/image39.jpeg"/><Relationship Id="rId12" Type="http://schemas.openxmlformats.org/officeDocument/2006/relationships/image" Target="../media/image44.png"/><Relationship Id="rId11" Type="http://schemas.openxmlformats.org/officeDocument/2006/relationships/image" Target="../media/image43.svg"/><Relationship Id="rId10" Type="http://schemas.openxmlformats.org/officeDocument/2006/relationships/image" Target="../media/image42.png"/><Relationship Id="rId1" Type="http://schemas.openxmlformats.org/officeDocument/2006/relationships/tags" Target="../tags/tag181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svg"/><Relationship Id="rId7" Type="http://schemas.openxmlformats.org/officeDocument/2006/relationships/image" Target="../media/image45.png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image" Target="../media/image17.png"/><Relationship Id="rId3" Type="http://schemas.openxmlformats.org/officeDocument/2006/relationships/tags" Target="../tags/tag190.xm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93.xml"/><Relationship Id="rId1" Type="http://schemas.openxmlformats.org/officeDocument/2006/relationships/tags" Target="../tags/tag18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image" Target="../media/image3.png"/><Relationship Id="rId7" Type="http://schemas.openxmlformats.org/officeDocument/2006/relationships/tags" Target="../tags/tag197.xml"/><Relationship Id="rId6" Type="http://schemas.openxmlformats.org/officeDocument/2006/relationships/image" Target="../media/image7.png"/><Relationship Id="rId5" Type="http://schemas.openxmlformats.org/officeDocument/2006/relationships/tags" Target="../tags/tag196.xml"/><Relationship Id="rId4" Type="http://schemas.openxmlformats.org/officeDocument/2006/relationships/image" Target="../media/image2.png"/><Relationship Id="rId3" Type="http://schemas.openxmlformats.org/officeDocument/2006/relationships/tags" Target="../tags/tag195.xml"/><Relationship Id="rId21" Type="http://schemas.openxmlformats.org/officeDocument/2006/relationships/notesSlide" Target="../notesSlides/notesSlide1.xml"/><Relationship Id="rId20" Type="http://schemas.openxmlformats.org/officeDocument/2006/relationships/vmlDrawing" Target="../drawings/vmlDrawing1.v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202.xml"/><Relationship Id="rId17" Type="http://schemas.openxmlformats.org/officeDocument/2006/relationships/image" Target="../media/image48.wmf"/><Relationship Id="rId16" Type="http://schemas.openxmlformats.org/officeDocument/2006/relationships/oleObject" Target="../embeddings/oleObject1.bin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201.xml"/><Relationship Id="rId12" Type="http://schemas.openxmlformats.org/officeDocument/2006/relationships/tags" Target="../tags/tag200.xml"/><Relationship Id="rId11" Type="http://schemas.openxmlformats.org/officeDocument/2006/relationships/image" Target="../media/image13.png"/><Relationship Id="rId10" Type="http://schemas.openxmlformats.org/officeDocument/2006/relationships/tags" Target="../tags/tag199.xml"/><Relationship Id="rId1" Type="http://schemas.openxmlformats.org/officeDocument/2006/relationships/tags" Target="../tags/tag19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207.xml"/><Relationship Id="rId7" Type="http://schemas.openxmlformats.org/officeDocument/2006/relationships/image" Target="../media/image7.png"/><Relationship Id="rId6" Type="http://schemas.openxmlformats.org/officeDocument/2006/relationships/tags" Target="../tags/tag206.xml"/><Relationship Id="rId5" Type="http://schemas.openxmlformats.org/officeDocument/2006/relationships/image" Target="../media/image2.png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09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208.xml"/><Relationship Id="rId1" Type="http://schemas.openxmlformats.org/officeDocument/2006/relationships/tags" Target="../tags/tag20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image" Target="../media/image3.png"/><Relationship Id="rId5" Type="http://schemas.openxmlformats.org/officeDocument/2006/relationships/tags" Target="../tags/tag39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7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tags" Target="../tags/tag68.xml"/><Relationship Id="rId36" Type="http://schemas.openxmlformats.org/officeDocument/2006/relationships/tags" Target="../tags/tag67.xml"/><Relationship Id="rId35" Type="http://schemas.openxmlformats.org/officeDocument/2006/relationships/tags" Target="../tags/tag66.xml"/><Relationship Id="rId34" Type="http://schemas.openxmlformats.org/officeDocument/2006/relationships/tags" Target="../tags/tag65.xml"/><Relationship Id="rId33" Type="http://schemas.openxmlformats.org/officeDocument/2006/relationships/tags" Target="../tags/tag64.xml"/><Relationship Id="rId32" Type="http://schemas.openxmlformats.org/officeDocument/2006/relationships/tags" Target="../tags/tag63.xml"/><Relationship Id="rId31" Type="http://schemas.openxmlformats.org/officeDocument/2006/relationships/tags" Target="../tags/tag62.xml"/><Relationship Id="rId30" Type="http://schemas.openxmlformats.org/officeDocument/2006/relationships/tags" Target="../tags/tag61.xml"/><Relationship Id="rId3" Type="http://schemas.openxmlformats.org/officeDocument/2006/relationships/tags" Target="../tags/tag38.xml"/><Relationship Id="rId29" Type="http://schemas.openxmlformats.org/officeDocument/2006/relationships/tags" Target="../tags/tag60.xml"/><Relationship Id="rId28" Type="http://schemas.openxmlformats.org/officeDocument/2006/relationships/tags" Target="../tags/tag59.xml"/><Relationship Id="rId27" Type="http://schemas.openxmlformats.org/officeDocument/2006/relationships/tags" Target="../tags/tag58.xml"/><Relationship Id="rId26" Type="http://schemas.openxmlformats.org/officeDocument/2006/relationships/tags" Target="../tags/tag57.xml"/><Relationship Id="rId25" Type="http://schemas.openxmlformats.org/officeDocument/2006/relationships/tags" Target="../tags/tag56.xml"/><Relationship Id="rId24" Type="http://schemas.openxmlformats.org/officeDocument/2006/relationships/tags" Target="../tags/tag55.xml"/><Relationship Id="rId23" Type="http://schemas.openxmlformats.org/officeDocument/2006/relationships/tags" Target="../tags/tag54.xml"/><Relationship Id="rId22" Type="http://schemas.openxmlformats.org/officeDocument/2006/relationships/tags" Target="../tags/tag53.xml"/><Relationship Id="rId21" Type="http://schemas.openxmlformats.org/officeDocument/2006/relationships/tags" Target="../tags/tag52.xml"/><Relationship Id="rId20" Type="http://schemas.openxmlformats.org/officeDocument/2006/relationships/tags" Target="../tags/tag51.xml"/><Relationship Id="rId2" Type="http://schemas.openxmlformats.org/officeDocument/2006/relationships/image" Target="../media/image1.png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image" Target="../media/image6.png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image" Target="../media/image12.png"/><Relationship Id="rId10" Type="http://schemas.openxmlformats.org/officeDocument/2006/relationships/tags" Target="../tags/tag43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3.png"/><Relationship Id="rId7" Type="http://schemas.openxmlformats.org/officeDocument/2006/relationships/tags" Target="../tags/tag79.xml"/><Relationship Id="rId6" Type="http://schemas.openxmlformats.org/officeDocument/2006/relationships/image" Target="../media/image7.png"/><Relationship Id="rId5" Type="http://schemas.openxmlformats.org/officeDocument/2006/relationships/tags" Target="../tags/tag78.xml"/><Relationship Id="rId4" Type="http://schemas.openxmlformats.org/officeDocument/2006/relationships/image" Target="../media/image2.png"/><Relationship Id="rId3" Type="http://schemas.openxmlformats.org/officeDocument/2006/relationships/tags" Target="../tags/tag7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84.xml"/><Relationship Id="rId16" Type="http://schemas.openxmlformats.org/officeDocument/2006/relationships/image" Target="../media/image14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image" Target="../media/image13.png"/><Relationship Id="rId10" Type="http://schemas.openxmlformats.org/officeDocument/2006/relationships/tags" Target="../tags/tag81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image" Target="../media/image3.png"/><Relationship Id="rId7" Type="http://schemas.openxmlformats.org/officeDocument/2006/relationships/tags" Target="../tags/tag88.xml"/><Relationship Id="rId6" Type="http://schemas.openxmlformats.org/officeDocument/2006/relationships/image" Target="../media/image7.png"/><Relationship Id="rId5" Type="http://schemas.openxmlformats.org/officeDocument/2006/relationships/tags" Target="../tags/tag87.xml"/><Relationship Id="rId4" Type="http://schemas.openxmlformats.org/officeDocument/2006/relationships/image" Target="../media/image2.png"/><Relationship Id="rId3" Type="http://schemas.openxmlformats.org/officeDocument/2006/relationships/tags" Target="../tags/tag86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93.xml"/><Relationship Id="rId17" Type="http://schemas.microsoft.com/office/2007/relationships/hdphoto" Target="../media/image16.wdp"/><Relationship Id="rId16" Type="http://schemas.openxmlformats.org/officeDocument/2006/relationships/image" Target="../media/image15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image" Target="../media/image13.png"/><Relationship Id="rId10" Type="http://schemas.openxmlformats.org/officeDocument/2006/relationships/tags" Target="../tags/tag90.xml"/><Relationship Id="rId1" Type="http://schemas.openxmlformats.org/officeDocument/2006/relationships/tags" Target="../tags/tag8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8.xml"/><Relationship Id="rId7" Type="http://schemas.openxmlformats.org/officeDocument/2006/relationships/image" Target="../media/image18.jpeg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image" Target="../media/image17.png"/><Relationship Id="rId3" Type="http://schemas.openxmlformats.org/officeDocument/2006/relationships/tags" Target="../tags/tag95.xml"/><Relationship Id="rId2" Type="http://schemas.openxmlformats.org/officeDocument/2006/relationships/image" Target="../media/image1.png"/><Relationship Id="rId1" Type="http://schemas.openxmlformats.org/officeDocument/2006/relationships/tags" Target="../tags/tag9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image" Target="../media/image3.png"/><Relationship Id="rId5" Type="http://schemas.openxmlformats.org/officeDocument/2006/relationships/tags" Target="../tags/tag101.xml"/><Relationship Id="rId4" Type="http://schemas.openxmlformats.org/officeDocument/2006/relationships/image" Target="../media/image7.png"/><Relationship Id="rId3" Type="http://schemas.openxmlformats.org/officeDocument/2006/relationships/tags" Target="../tags/tag100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06.xml"/><Relationship Id="rId17" Type="http://schemas.openxmlformats.org/officeDocument/2006/relationships/image" Target="../media/image20.svg"/><Relationship Id="rId16" Type="http://schemas.openxmlformats.org/officeDocument/2006/relationships/image" Target="../media/image19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microsoft.com/office/2007/relationships/hdphoto" Target="../media/image16.wdp"/><Relationship Id="rId12" Type="http://schemas.openxmlformats.org/officeDocument/2006/relationships/image" Target="../media/image15.png"/><Relationship Id="rId11" Type="http://schemas.openxmlformats.org/officeDocument/2006/relationships/tags" Target="../tags/tag105.xml"/><Relationship Id="rId10" Type="http://schemas.openxmlformats.org/officeDocument/2006/relationships/tags" Target="../tags/tag104.xml"/><Relationship Id="rId1" Type="http://schemas.openxmlformats.org/officeDocument/2006/relationships/tags" Target="../tags/tag9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image" Target="../media/image3.png"/><Relationship Id="rId5" Type="http://schemas.openxmlformats.org/officeDocument/2006/relationships/tags" Target="../tags/tag109.xml"/><Relationship Id="rId4" Type="http://schemas.openxmlformats.org/officeDocument/2006/relationships/image" Target="../media/image7.png"/><Relationship Id="rId3" Type="http://schemas.openxmlformats.org/officeDocument/2006/relationships/tags" Target="../tags/tag108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4.xml"/><Relationship Id="rId16" Type="http://schemas.openxmlformats.org/officeDocument/2006/relationships/image" Target="../media/image25.png"/><Relationship Id="rId15" Type="http://schemas.openxmlformats.org/officeDocument/2006/relationships/image" Target="../media/image24.svg"/><Relationship Id="rId14" Type="http://schemas.openxmlformats.org/officeDocument/2006/relationships/image" Target="../media/image23.png"/><Relationship Id="rId13" Type="http://schemas.openxmlformats.org/officeDocument/2006/relationships/image" Target="../media/image22.svg"/><Relationship Id="rId12" Type="http://schemas.openxmlformats.org/officeDocument/2006/relationships/image" Target="../media/image21.png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tags" Target="../tags/tag10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image" Target="../media/image3.png"/><Relationship Id="rId5" Type="http://schemas.openxmlformats.org/officeDocument/2006/relationships/tags" Target="../tags/tag117.xml"/><Relationship Id="rId4" Type="http://schemas.openxmlformats.org/officeDocument/2006/relationships/image" Target="../media/image7.png"/><Relationship Id="rId3" Type="http://schemas.openxmlformats.org/officeDocument/2006/relationships/tags" Target="../tags/tag116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2.xml"/><Relationship Id="rId16" Type="http://schemas.openxmlformats.org/officeDocument/2006/relationships/image" Target="../media/image28.png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image" Target="../media/image22.svg"/><Relationship Id="rId10" Type="http://schemas.openxmlformats.org/officeDocument/2006/relationships/image" Target="../media/image21.png"/><Relationship Id="rId1" Type="http://schemas.openxmlformats.org/officeDocument/2006/relationships/tags" Target="../tags/tag11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image" Target="../media/image3.png"/><Relationship Id="rId5" Type="http://schemas.openxmlformats.org/officeDocument/2006/relationships/tags" Target="../tags/tag125.xml"/><Relationship Id="rId4" Type="http://schemas.openxmlformats.org/officeDocument/2006/relationships/image" Target="../media/image7.png"/><Relationship Id="rId3" Type="http://schemas.openxmlformats.org/officeDocument/2006/relationships/tags" Target="../tags/tag124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30.xml"/><Relationship Id="rId16" Type="http://schemas.openxmlformats.org/officeDocument/2006/relationships/image" Target="../media/image31.png"/><Relationship Id="rId15" Type="http://schemas.openxmlformats.org/officeDocument/2006/relationships/tags" Target="../tags/tag129.xml"/><Relationship Id="rId14" Type="http://schemas.openxmlformats.org/officeDocument/2006/relationships/tags" Target="../tags/tag128.xml"/><Relationship Id="rId13" Type="http://schemas.openxmlformats.org/officeDocument/2006/relationships/image" Target="../media/image30.svg"/><Relationship Id="rId12" Type="http://schemas.openxmlformats.org/officeDocument/2006/relationships/image" Target="../media/image29.png"/><Relationship Id="rId11" Type="http://schemas.openxmlformats.org/officeDocument/2006/relationships/image" Target="../media/image22.svg"/><Relationship Id="rId10" Type="http://schemas.openxmlformats.org/officeDocument/2006/relationships/image" Target="../media/image21.png"/><Relationship Id="rId1" Type="http://schemas.openxmlformats.org/officeDocument/2006/relationships/tags" Target="../tags/tag1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endParaRPr lang="zh-CN" sz="20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任务二</a:t>
            </a:r>
            <a:r>
              <a:rPr lang="en-US" sz="5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  </a:t>
            </a:r>
            <a:r>
              <a:rPr lang="zh-CN" altLang="en-US" sz="5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查找筛选讲效率</a:t>
            </a:r>
            <a:endParaRPr lang="zh-CN" sz="54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algn="just"/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 dirty="0" err="1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</a:t>
            </a:r>
            <a:r>
              <a:rPr lang="zh-CN" altLang="en-US" dirty="0"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一</a:t>
            </a:r>
            <a:r>
              <a:rPr lang="en-US" altLang="zh-CN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 dirty="0"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数据管理</a:t>
            </a:r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与安全</a:t>
            </a:r>
            <a:endParaRPr dirty="0"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064385" y="1831975"/>
            <a:ext cx="86734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ct val="150000"/>
              </a:lnSpc>
              <a:buClrTx/>
              <a:buSzTx/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和小组同学讨论一下，填写的检索条件会对搜索结果产生什么影响？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2413267" cy="624840"/>
            <a:chOff x="9792" y="2872"/>
            <a:chExt cx="3722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792" y="2872"/>
              <a:ext cx="372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8" name="图片 7" descr="小组讨论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60600" y="1984375"/>
            <a:ext cx="673100" cy="673100"/>
          </a:xfrm>
          <a:prstGeom prst="rect">
            <a:avLst/>
          </a:prstGeom>
        </p:spPr>
      </p:pic>
      <p:pic>
        <p:nvPicPr>
          <p:cNvPr id="3" name="http://photo-static-api.fotomore.com/creative/vcg/400/new/VCG41N1293011934.jpg?uid=386&amp;timestamp=1738724746&amp;sign=91e7702ac430f683cb9dec35aa65d0bd" descr="templates\picture_hover\&amp;pky360_sjzg_VCG41N1293011934&amp;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317" t="19694"/>
          <a:stretch>
            <a:fillRect/>
          </a:stretch>
        </p:blipFill>
        <p:spPr>
          <a:xfrm>
            <a:off x="5692775" y="4072890"/>
            <a:ext cx="3378200" cy="2268220"/>
          </a:xfrm>
          <a:prstGeom prst="rect">
            <a:avLst/>
          </a:prstGeom>
        </p:spPr>
      </p:pic>
      <p:grpSp>
        <p:nvGrpSpPr>
          <p:cNvPr id="4" name="图形"/>
          <p:cNvGrpSpPr/>
          <p:nvPr/>
        </p:nvGrpSpPr>
        <p:grpSpPr>
          <a:xfrm>
            <a:off x="1816735" y="636905"/>
            <a:ext cx="3876023" cy="615315"/>
            <a:chOff x="9792" y="2887"/>
            <a:chExt cx="2425" cy="969"/>
          </a:xfrm>
        </p:grpSpPr>
        <p:sp>
          <p:nvSpPr>
            <p:cNvPr id="9" name="图形"/>
            <p:cNvSpPr/>
            <p:nvPr>
              <p:custDataLst>
                <p:tags r:id="rId15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0" name="图形"/>
            <p:cNvSpPr txBox="1"/>
            <p:nvPr>
              <p:custDataLst>
                <p:tags r:id="rId16"/>
              </p:custDataLst>
            </p:nvPr>
          </p:nvSpPr>
          <p:spPr>
            <a:xfrm>
              <a:off x="9845" y="2887"/>
              <a:ext cx="237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7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977265" y="62738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560830"/>
            <a:ext cx="53784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ct val="150000"/>
              </a:lnSpc>
              <a:buClrTx/>
              <a:buSzTx/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小美打算在网上购买《西游记》这套书，应该如何在购物网站搜索并筛选出想要的《西游记》版本呢？请你登录购物网站试一试。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pic>
        <p:nvPicPr>
          <p:cNvPr id="10" name="图片 9" descr="当当买书0"/>
          <p:cNvPicPr>
            <a:picLocks noChangeAspect="1"/>
          </p:cNvPicPr>
          <p:nvPr/>
        </p:nvPicPr>
        <p:blipFill>
          <a:blip r:embed="rId12"/>
          <a:srcRect r="-678" b="36329"/>
          <a:stretch>
            <a:fillRect/>
          </a:stretch>
        </p:blipFill>
        <p:spPr>
          <a:xfrm>
            <a:off x="7375525" y="1786255"/>
            <a:ext cx="3361055" cy="3408680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grpSp>
        <p:nvGrpSpPr>
          <p:cNvPr id="4" name="图形"/>
          <p:cNvGrpSpPr/>
          <p:nvPr/>
        </p:nvGrpSpPr>
        <p:grpSpPr>
          <a:xfrm>
            <a:off x="1855470" y="739775"/>
            <a:ext cx="3876023" cy="615315"/>
            <a:chOff x="9792" y="2887"/>
            <a:chExt cx="2425" cy="969"/>
          </a:xfrm>
        </p:grpSpPr>
        <p:sp>
          <p:nvSpPr>
            <p:cNvPr id="8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9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845" y="2887"/>
              <a:ext cx="237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活动二：练一练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5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977265" y="62738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917892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学校图书管理员小花发现，近期同学们对植物类图书非常感兴趣，于是便计划增添这类图书。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做一做：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请打开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学校图书馆图书借阅数据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电子表格，试一试筛选出学校图书馆的植物类图书，查看借阅情况。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713105"/>
            <a:ext cx="3651250" cy="1137285"/>
            <a:chOff x="9792" y="2872"/>
            <a:chExt cx="3609" cy="1791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19630" y="1847850"/>
            <a:ext cx="625475" cy="62547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1257935" y="1803400"/>
            <a:ext cx="95529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打开“学校图书馆图书借阅数据”电子表格，单击左侧第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1 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行行标，选中第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1 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行。</a:t>
            </a:r>
            <a:endParaRPr lang="zh-CN" altLang="en-US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8160" y="134747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请筛选出学校图书馆的植物类图书。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7" name="图片 6" descr="数字1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43330" y="1841500"/>
            <a:ext cx="399415" cy="399415"/>
          </a:xfrm>
          <a:prstGeom prst="rect">
            <a:avLst/>
          </a:prstGeom>
        </p:spPr>
      </p:pic>
      <p:pic>
        <p:nvPicPr>
          <p:cNvPr id="9" name="图片 8" descr="图5（P10）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41855" y="2439035"/>
            <a:ext cx="7907655" cy="361823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41855" y="2814955"/>
            <a:ext cx="523875" cy="33337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 w="28575">
                <a:solidFill>
                  <a:srgbClr val="FF0000"/>
                </a:solidFill>
              </a:ln>
              <a:noFill/>
            </a:endParaRPr>
          </a:p>
        </p:txBody>
      </p:sp>
      <p:grpSp>
        <p:nvGrpSpPr>
          <p:cNvPr id="8" name="图形"/>
          <p:cNvGrpSpPr/>
          <p:nvPr/>
        </p:nvGrpSpPr>
        <p:grpSpPr>
          <a:xfrm>
            <a:off x="1816735" y="627380"/>
            <a:ext cx="3651250" cy="1137285"/>
            <a:chOff x="9792" y="2872"/>
            <a:chExt cx="3609" cy="1791"/>
          </a:xfrm>
        </p:grpSpPr>
        <p:sp>
          <p:nvSpPr>
            <p:cNvPr id="13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5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5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1953260" y="2190115"/>
            <a:ext cx="405701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找到“筛选”按钮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并点击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6735" y="15570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请筛选出学校图书馆的植物类图书。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77695" y="2190115"/>
            <a:ext cx="399600" cy="399600"/>
          </a:xfrm>
          <a:prstGeom prst="rect">
            <a:avLst/>
          </a:prstGeom>
        </p:spPr>
      </p:pic>
      <p:pic>
        <p:nvPicPr>
          <p:cNvPr id="8" name="图片 7" descr="17-活动3第二步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93515" y="2905760"/>
            <a:ext cx="3625850" cy="22783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289040" y="3429635"/>
            <a:ext cx="1200785" cy="135572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http://photo-static-api.fotomore.com/creative/vcg/400/new/VCG211239789645.jpg?uid=386&amp;timestamp=1738725847&amp;sign=9723eb2f7b5e2700b206e0cfb61be6dd" descr="templates\picture_hover\&amp;pky250_sjzg_VCG211239789645&amp;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0715" y="3801745"/>
            <a:ext cx="4308475" cy="2947670"/>
          </a:xfrm>
          <a:prstGeom prst="rect">
            <a:avLst/>
          </a:prstGeom>
        </p:spPr>
      </p:pic>
      <p:grpSp>
        <p:nvGrpSpPr>
          <p:cNvPr id="7" name="图形"/>
          <p:cNvGrpSpPr/>
          <p:nvPr/>
        </p:nvGrpSpPr>
        <p:grpSpPr>
          <a:xfrm>
            <a:off x="1816735" y="627380"/>
            <a:ext cx="3651250" cy="1137285"/>
            <a:chOff x="9792" y="2872"/>
            <a:chExt cx="3609" cy="1791"/>
          </a:xfrm>
        </p:grpSpPr>
        <p:sp>
          <p:nvSpPr>
            <p:cNvPr id="10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3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905" y="2872"/>
              <a:ext cx="3481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1257935" y="1708785"/>
            <a:ext cx="955294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algn="l" defTabSz="914400">
              <a:buClrTx/>
              <a:buSzTx/>
              <a:buFontTx/>
            </a:pPr>
            <a:r>
              <a:rPr lang="en-US" altLang="zh-CN" sz="24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在“类型”一栏找到下拉按钮，单击弹出提示框。勾选“植物”，单击“确定”。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6735" y="129984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请筛选出学校图书馆的植物类图书。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0" name="图片 9" descr="数字3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57935" y="1698625"/>
            <a:ext cx="399600" cy="411353"/>
          </a:xfrm>
          <a:prstGeom prst="rect">
            <a:avLst/>
          </a:prstGeom>
        </p:spPr>
      </p:pic>
      <p:pic>
        <p:nvPicPr>
          <p:cNvPr id="9" name="图片 8" descr="C:/Users/lenovo/Desktop/马毅敏/配图/四年级部分配图/Links/图6（P10）.jpg图6（P10）"/>
          <p:cNvPicPr>
            <a:picLocks noChangeAspect="1"/>
          </p:cNvPicPr>
          <p:nvPr/>
        </p:nvPicPr>
        <p:blipFill>
          <a:blip r:embed="rId12"/>
          <a:srcRect l="8" r="8"/>
          <a:stretch>
            <a:fillRect/>
          </a:stretch>
        </p:blipFill>
        <p:spPr>
          <a:xfrm>
            <a:off x="4254500" y="2211705"/>
            <a:ext cx="3334385" cy="388429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911090" y="5344160"/>
            <a:ext cx="821690" cy="1524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003550" y="6298565"/>
            <a:ext cx="6309995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筛选结果：图书馆里一共有</a:t>
            </a:r>
            <a:r>
              <a:rPr lang="en-US" altLang="zh-CN" sz="2400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     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本植物类图书。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98945" y="6289675"/>
            <a:ext cx="558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</a:rPr>
              <a:t>29</a:t>
            </a:r>
            <a:endParaRPr lang="en-US" altLang="zh-CN" sz="2400">
              <a:solidFill>
                <a:srgbClr val="FF0000"/>
              </a:solidFill>
            </a:endParaRPr>
          </a:p>
        </p:txBody>
      </p:sp>
      <p:pic>
        <p:nvPicPr>
          <p:cNvPr id="19" name="http://photo-static-api.fotomore.com/creative/vcg/400/new/VCG211239789645.jpg?uid=386&amp;timestamp=1738725847&amp;sign=9723eb2f7b5e2700b206e0cfb61be6dd" descr="templates\picture_hover\&amp;pky250_sjzg_VCG211239789645&amp;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1215" y="4982210"/>
            <a:ext cx="2239645" cy="1532255"/>
          </a:xfrm>
          <a:prstGeom prst="rect">
            <a:avLst/>
          </a:prstGeom>
        </p:spPr>
      </p:pic>
      <p:grpSp>
        <p:nvGrpSpPr>
          <p:cNvPr id="7" name="图形"/>
          <p:cNvGrpSpPr/>
          <p:nvPr/>
        </p:nvGrpSpPr>
        <p:grpSpPr>
          <a:xfrm>
            <a:off x="1816735" y="627380"/>
            <a:ext cx="3651250" cy="1137285"/>
            <a:chOff x="9792" y="2872"/>
            <a:chExt cx="3609" cy="1791"/>
          </a:xfrm>
        </p:grpSpPr>
        <p:sp>
          <p:nvSpPr>
            <p:cNvPr id="8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0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905" y="2872"/>
              <a:ext cx="3481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8" grpId="0"/>
      <p:bldP spid="1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1257935" y="1410970"/>
            <a:ext cx="955294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我们还可以进一步细化查找结果。请在上一任务的筛选结果中选择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出版年份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列进行第二次筛选，筛选出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年出版的植物类图书，为小花采购新书提供参考。</a:t>
            </a:r>
            <a:endParaRPr lang="zh-CN" altLang="en-US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 descr="数字4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60170" y="1384300"/>
            <a:ext cx="399600" cy="399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80260" y="6265545"/>
            <a:ext cx="8119745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 defTabSz="266700">
              <a:lnSpc>
                <a:spcPct val="100000"/>
              </a:lnSpc>
              <a:spcBef>
                <a:spcPts val="1100"/>
              </a:spcBef>
              <a:buClrTx/>
              <a:buSzTx/>
              <a:buFontTx/>
            </a:pP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筛选结果：学校图书馆里有 2024 年出版的植物类图书</a:t>
            </a:r>
            <a:r>
              <a:rPr lang="en-US" altLang="zh-CN" sz="2000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	    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本。</a:t>
            </a:r>
            <a:endParaRPr lang="en-US" altLang="zh-CN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8655" y="6210935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P11图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37330" y="2195830"/>
            <a:ext cx="3386455" cy="4047490"/>
          </a:xfrm>
          <a:prstGeom prst="rect">
            <a:avLst/>
          </a:prstGeom>
        </p:spPr>
      </p:pic>
      <p:pic>
        <p:nvPicPr>
          <p:cNvPr id="10" name="http://photo-static-api.fotomore.com/creative/vcg/400/new/VCG211239789645.jpg?uid=386&amp;timestamp=1738725847&amp;sign=9723eb2f7b5e2700b206e0cfb61be6dd" descr="templates\picture_hover\&amp;pky250_sjzg_VCG211239789645&amp;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21215" y="4982210"/>
            <a:ext cx="2239645" cy="1532255"/>
          </a:xfrm>
          <a:prstGeom prst="rect">
            <a:avLst/>
          </a:prstGeom>
        </p:spPr>
      </p:pic>
      <p:grpSp>
        <p:nvGrpSpPr>
          <p:cNvPr id="9" name="图形"/>
          <p:cNvGrpSpPr/>
          <p:nvPr/>
        </p:nvGrpSpPr>
        <p:grpSpPr>
          <a:xfrm>
            <a:off x="1816735" y="627380"/>
            <a:ext cx="3651250" cy="1137285"/>
            <a:chOff x="9792" y="2872"/>
            <a:chExt cx="3609" cy="1791"/>
          </a:xfrm>
        </p:grpSpPr>
        <p:sp>
          <p:nvSpPr>
            <p:cNvPr id="15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8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905" y="2872"/>
              <a:ext cx="3481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" name="图形" descr="643bea698bdff67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62585" y="560705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649605"/>
            <a:ext cx="288226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5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6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586230" y="1526540"/>
            <a:ext cx="955929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500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请根据上述数据筛选结果，制作一份植物类图书借阅指南。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列出最受欢迎和最新出版的植物类图书，与全班师生分享，一同探寻阅读的快乐。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50365" y="1717040"/>
            <a:ext cx="560070" cy="560070"/>
          </a:xfrm>
          <a:prstGeom prst="rect">
            <a:avLst/>
          </a:prstGeom>
        </p:spPr>
      </p:pic>
      <p:sp>
        <p:nvSpPr>
          <p:cNvPr id="49" name="矩形 49"/>
          <p:cNvSpPr/>
          <p:nvPr/>
        </p:nvSpPr>
        <p:spPr>
          <a:xfrm>
            <a:off x="4197350" y="3785235"/>
            <a:ext cx="3380740" cy="2391410"/>
          </a:xfrm>
          <a:prstGeom prst="rect">
            <a:avLst/>
          </a:prstGeom>
          <a:blipFill rotWithShape="1">
            <a:blip r:embed="rId9"/>
            <a:stretch>
              <a:fillRect/>
            </a:stretch>
          </a:blip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</p:sp>
    </p:spTree>
    <p:custDataLst>
      <p:tags r:id="rId10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794760" y="1614170"/>
          <a:ext cx="6084417" cy="41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6" imgW="3817620" imgH="2659380" progId="Paint.Picture">
                  <p:embed/>
                </p:oleObj>
              </mc:Choice>
              <mc:Fallback>
                <p:oleObj name="" r:id="rId16" imgW="3817620" imgH="2659380" progId="Paint.Picture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94760" y="1614170"/>
                        <a:ext cx="6084417" cy="412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8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857887"/>
            <a:ext cx="12192000" cy="609536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7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8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9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12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64865" y="4163695"/>
            <a:ext cx="12192000" cy="8968105"/>
            <a:chOff x="815" y="10755"/>
            <a:chExt cx="19200" cy="14123"/>
          </a:xfrm>
        </p:grpSpPr>
        <p:pic>
          <p:nvPicPr>
            <p:cNvPr id="3" name="图形" descr="643bea698bdff67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>
            <a:xfrm>
              <a:off x="815" y="15278"/>
              <a:ext cx="19200" cy="9600"/>
            </a:xfrm>
            <a:prstGeom prst="rect">
              <a:avLst/>
            </a:prstGeom>
          </p:spPr>
        </p:pic>
        <p:sp>
          <p:nvSpPr>
            <p:cNvPr id="15" name="图形"/>
            <p:cNvSpPr/>
            <p:nvPr>
              <p:custDataLst>
                <p:tags r:id="rId15"/>
              </p:custDataLst>
            </p:nvPr>
          </p:nvSpPr>
          <p:spPr>
            <a:xfrm>
              <a:off x="5799" y="10755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8" name="图形"/>
            <p:cNvSpPr txBox="1"/>
            <p:nvPr>
              <p:custDataLst>
                <p:tags r:id="rId16"/>
              </p:custDataLst>
            </p:nvPr>
          </p:nvSpPr>
          <p:spPr>
            <a:xfrm>
              <a:off x="6950" y="11074"/>
              <a:ext cx="1680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05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7" name="图形"/>
            <p:cNvSpPr txBox="1"/>
            <p:nvPr>
              <p:custDataLst>
                <p:tags r:id="rId17"/>
              </p:custDataLst>
            </p:nvPr>
          </p:nvSpPr>
          <p:spPr>
            <a:xfrm>
              <a:off x="5976" y="11584"/>
              <a:ext cx="118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FIVE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7" name="图形"/>
            <p:cNvSpPr txBox="1"/>
            <p:nvPr>
              <p:custDataLst>
                <p:tags r:id="rId18"/>
              </p:custDataLst>
            </p:nvPr>
          </p:nvSpPr>
          <p:spPr>
            <a:xfrm>
              <a:off x="5976" y="12732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课堂小结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34" name="图形"/>
          <p:cNvGrpSpPr/>
          <p:nvPr/>
        </p:nvGrpSpPr>
        <p:grpSpPr>
          <a:xfrm>
            <a:off x="2886996" y="1680845"/>
            <a:ext cx="6627439" cy="4705428"/>
            <a:chOff x="1516" y="3675"/>
            <a:chExt cx="13309" cy="10624"/>
          </a:xfrm>
        </p:grpSpPr>
        <p:sp>
          <p:nvSpPr>
            <p:cNvPr id="33" name="图形"/>
            <p:cNvSpPr/>
            <p:nvPr>
              <p:custDataLst>
                <p:tags r:id="rId19"/>
              </p:custDataLst>
            </p:nvPr>
          </p:nvSpPr>
          <p:spPr>
            <a:xfrm>
              <a:off x="6529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20"/>
              </p:custDataLst>
            </p:nvPr>
          </p:nvSpPr>
          <p:spPr>
            <a:xfrm>
              <a:off x="3869" y="9281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21"/>
              </p:custDataLst>
            </p:nvPr>
          </p:nvSpPr>
          <p:spPr>
            <a:xfrm>
              <a:off x="6574" y="5103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22"/>
              </p:custDataLst>
            </p:nvPr>
          </p:nvSpPr>
          <p:spPr>
            <a:xfrm>
              <a:off x="3995" y="10797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6616" y="4845"/>
              <a:ext cx="1738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3922" y="10557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2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26"/>
              </p:custDataLst>
            </p:nvPr>
          </p:nvSpPr>
          <p:spPr>
            <a:xfrm>
              <a:off x="11198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2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1198" y="4883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29"/>
              </p:custDataLst>
            </p:nvPr>
          </p:nvSpPr>
          <p:spPr>
            <a:xfrm>
              <a:off x="11370" y="5150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30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3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3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33"/>
              </p:custDataLst>
            </p:nvPr>
          </p:nvSpPr>
          <p:spPr>
            <a:xfrm>
              <a:off x="792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6751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2769" y="4173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36"/>
              </p:custDataLst>
            </p:nvPr>
          </p:nvSpPr>
          <p:spPr>
            <a:xfrm>
              <a:off x="11395" y="6384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37"/>
              </p:custDataLst>
            </p:nvPr>
          </p:nvSpPr>
          <p:spPr>
            <a:xfrm>
              <a:off x="5443" y="9740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38"/>
              </p:custDataLst>
            </p:nvPr>
          </p:nvSpPr>
          <p:spPr>
            <a:xfrm>
              <a:off x="4056" y="12001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3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40"/>
              </p:custDataLst>
            </p:nvPr>
          </p:nvSpPr>
          <p:spPr>
            <a:xfrm>
              <a:off x="6742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41"/>
              </p:custDataLst>
            </p:nvPr>
          </p:nvSpPr>
          <p:spPr>
            <a:xfrm>
              <a:off x="11514" y="8126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42"/>
              </p:custDataLst>
            </p:nvPr>
          </p:nvSpPr>
          <p:spPr>
            <a:xfrm>
              <a:off x="4282" y="13693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14" name="图形"/>
          <p:cNvSpPr/>
          <p:nvPr>
            <p:custDataLst>
              <p:tags r:id="rId43"/>
            </p:custDataLst>
          </p:nvPr>
        </p:nvSpPr>
        <p:spPr>
          <a:xfrm>
            <a:off x="6551930" y="480758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44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8255" y="22923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669540" y="1703705"/>
            <a:ext cx="8061961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读书月活动开启啦！同学们纷纷走进图书馆，渴望发现知识的宝藏。让我们跟随小美和壮壮的步伐，一起学习如何迅速找到心仪的书籍，感受阅读的快乐吧！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  <p:pic>
        <p:nvPicPr>
          <p:cNvPr id="4" name="http://photo-static-api.fotomore.com/creative/vcg/400/new/VCG211239793055.jpg?uid=386&amp;timestamp=1738724960&amp;sign=e59a1a65186987dec633e326489b2b09" descr="templates\picture_hover\&amp;pky250_sjzg_VCG211239793055&amp;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42300" y="4131310"/>
            <a:ext cx="3798570" cy="274002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 dirty="0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14174" y="1364030"/>
            <a:ext cx="4626835" cy="2873472"/>
            <a:chOff x="2360" y="3657"/>
            <a:chExt cx="8539" cy="3904"/>
          </a:xfrm>
        </p:grpSpPr>
        <p:sp>
          <p:nvSpPr>
            <p:cNvPr id="9" name="图形"/>
            <p:cNvSpPr txBox="1"/>
            <p:nvPr/>
          </p:nvSpPr>
          <p:spPr>
            <a:xfrm>
              <a:off x="3311" y="4193"/>
              <a:ext cx="6447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457200" algn="just" fontAlgn="auto">
                <a:lnSpc>
                  <a:spcPts val="3580"/>
                </a:lnSpc>
              </a:pP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我们</a:t>
              </a:r>
              <a:r>
                <a:rPr lang="zh-CN" altLang="en-US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在</a:t>
              </a:r>
              <a:r>
                <a:rPr lang="zh-CN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科学课上种植了凤仙花，我想去图书馆找</a:t>
              </a:r>
              <a:r>
                <a:rPr lang="zh-CN" altLang="en-US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一些植物类的图书，</a:t>
              </a:r>
              <a:r>
                <a:rPr lang="zh-CN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你知道怎么找吗？</a:t>
              </a: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360" y="3657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782060"/>
            <a:ext cx="2508885" cy="2633345"/>
          </a:xfrm>
          <a:prstGeom prst="rect">
            <a:avLst/>
          </a:prstGeom>
        </p:spPr>
      </p:pic>
      <p:pic>
        <p:nvPicPr>
          <p:cNvPr id="19" name="图片 18" descr="小学壮壮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62961" y="4020822"/>
            <a:ext cx="2185111" cy="246316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994508" y="1752583"/>
            <a:ext cx="4789059" cy="3170829"/>
            <a:chOff x="1690" y="3278"/>
            <a:chExt cx="8972" cy="4308"/>
          </a:xfrm>
        </p:grpSpPr>
        <p:sp>
          <p:nvSpPr>
            <p:cNvPr id="20" name="图形"/>
            <p:cNvSpPr txBox="1"/>
            <p:nvPr/>
          </p:nvSpPr>
          <p:spPr>
            <a:xfrm>
              <a:off x="3349" y="3958"/>
              <a:ext cx="6151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457200" algn="just">
                <a:lnSpc>
                  <a:spcPts val="3580"/>
                </a:lnSpc>
              </a:pPr>
              <a:r>
                <a:rPr lang="en-US" altLang="zh-CN" sz="2400" b="1" spc="-20" dirty="0">
                  <a:solidFill>
                    <a:srgbClr val="FF0000"/>
                  </a:solidFill>
                  <a:ea typeface="楷体" panose="02010609060101010101" charset="-122"/>
                </a:rPr>
                <a:t> </a:t>
              </a:r>
              <a:r>
                <a:rPr lang="zh-CN" altLang="en-US" sz="2400" b="1" spc="-20" dirty="0">
                  <a:solidFill>
                    <a:srgbClr val="FF0000"/>
                  </a:solidFill>
                  <a:ea typeface="楷体" panose="02010609060101010101" charset="-122"/>
                </a:rPr>
                <a:t>我们可以从图书馆查询系统搜索出很多相关图书，但如何才能快速筛选出我们想要的呢？</a:t>
              </a:r>
              <a:endParaRPr lang="zh-CN" altLang="en-US" sz="2400" b="1" spc="-20" dirty="0">
                <a:solidFill>
                  <a:srgbClr val="FF0000"/>
                </a:solidFill>
                <a:ea typeface="楷体" panose="02010609060101010101" charset="-122"/>
              </a:endParaRPr>
            </a:p>
            <a:p>
              <a:pPr indent="457200" algn="just" fontAlgn="auto">
                <a:lnSpc>
                  <a:spcPts val="3580"/>
                </a:lnSpc>
              </a:pP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21" name="云形标注 7"/>
            <p:cNvSpPr/>
            <p:nvPr/>
          </p:nvSpPr>
          <p:spPr>
            <a:xfrm rot="20880000" flipH="1">
              <a:off x="1690" y="3278"/>
              <a:ext cx="8972" cy="4308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618490"/>
            <a:ext cx="3698875" cy="624840"/>
            <a:chOff x="9792" y="2872"/>
            <a:chExt cx="1837" cy="984"/>
          </a:xfrm>
        </p:grpSpPr>
        <p:sp>
          <p:nvSpPr>
            <p:cNvPr id="16" name="图形"/>
            <p:cNvSpPr/>
            <p:nvPr>
              <p:custDataLst>
                <p:tags r:id="rId5"/>
              </p:custDataLst>
            </p:nvPr>
          </p:nvSpPr>
          <p:spPr>
            <a:xfrm>
              <a:off x="9792" y="2887"/>
              <a:ext cx="1807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6"/>
              </p:custDataLst>
            </p:nvPr>
          </p:nvSpPr>
          <p:spPr>
            <a:xfrm>
              <a:off x="9792" y="2872"/>
              <a:ext cx="1837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64955" y="1945048"/>
            <a:ext cx="9671741" cy="3327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7490" marR="243205" indent="355600" eaLnBrk="0" fontAlgn="base">
              <a:spcBef>
                <a:spcPts val="1595"/>
              </a:spcBef>
            </a:pPr>
            <a:r>
              <a:rPr lang="en-US" altLang="zh-CN" sz="2800" kern="0" spc="3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marL="581660" marR="0" eaLnBrk="0" fontAlgn="base">
              <a:spcBef>
                <a:spcPts val="185"/>
              </a:spcBef>
            </a:pPr>
            <a:r>
              <a:rPr lang="en-US" altLang="zh-CN" sz="2800" kern="0" spc="-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(     )</a:t>
            </a:r>
            <a:r>
              <a:rPr lang="zh-CN" altLang="en-US" sz="2800" kern="0" spc="-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按照索书号的架位信息逐排查找图书。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marL="581660" marR="0" eaLnBrk="0" fontAlgn="base">
              <a:spcBef>
                <a:spcPts val="530"/>
              </a:spcBef>
            </a:pPr>
            <a:r>
              <a:rPr lang="en-US" altLang="zh-CN" sz="2800" kern="0" spc="-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(     )</a:t>
            </a:r>
            <a:r>
              <a:rPr lang="zh-CN" altLang="en-US" sz="2800" kern="0" spc="-40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在图书馆的查询系统上输入书名，以获取索书号。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marL="250190" marR="240030" indent="330835" eaLnBrk="0" fontAlgn="base">
              <a:spcBef>
                <a:spcPts val="525"/>
              </a:spcBef>
            </a:pPr>
            <a:r>
              <a:rPr lang="en-US" altLang="zh-CN" sz="2800" kern="0" spc="-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(     )</a:t>
            </a:r>
            <a:r>
              <a:rPr lang="zh-CN" altLang="en-US" sz="2800" kern="0" spc="7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根据索书号标示的图书大类，找到该书的存放</a:t>
            </a:r>
            <a:r>
              <a:rPr lang="zh-CN" altLang="en-US" sz="2800" kern="0" spc="20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kern="0" spc="-6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区域。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marL="238760" marR="245110" indent="342900" eaLnBrk="0" fontAlgn="base">
              <a:spcBef>
                <a:spcPts val="475"/>
              </a:spcBef>
            </a:pPr>
            <a:r>
              <a:rPr lang="en-US" altLang="zh-CN" sz="2800" kern="0" spc="-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(     )</a:t>
            </a:r>
            <a:r>
              <a:rPr lang="zh-CN" altLang="en-US" sz="2800" kern="0" spc="10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找到并确认图书完整后，将其带到服务台或自助</a:t>
            </a:r>
            <a:r>
              <a:rPr lang="zh-CN" altLang="en-US" sz="2800" kern="0" spc="-2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机完成借阅手续。</a:t>
            </a:r>
            <a:endParaRPr lang="zh-CN" altLang="en-US" sz="2800" dirty="0">
              <a:solidFill>
                <a:srgbClr val="00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0540" y="2379345"/>
            <a:ext cx="400050" cy="557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 kern="0" spc="-5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2800" b="1" kern="0" spc="-5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1650" y="2889885"/>
            <a:ext cx="400050" cy="557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 kern="0" spc="-5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endParaRPr lang="en-US" altLang="zh-CN" sz="2800" b="1" kern="0" spc="-5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1650" y="3403600"/>
            <a:ext cx="400050" cy="490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 kern="0" spc="-5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2800" b="1" kern="0" spc="-5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71650" y="4308475"/>
            <a:ext cx="400050" cy="490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 b="1" kern="0" spc="-5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kern="0" spc="-5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7935" y="1334770"/>
            <a:ext cx="90512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kern="0" spc="3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2800" kern="0" spc="3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小美还不清楚图书馆的借书步骤，你能帮助她吗？请为</a:t>
            </a:r>
            <a:r>
              <a:rPr lang="zh-CN" altLang="en-US" sz="2800" kern="0" spc="-25" dirty="0">
                <a:solidFill>
                  <a:srgbClr val="231F2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下列步骤排序。</a:t>
            </a:r>
            <a:endParaRPr lang="zh-CN" altLang="en-US" sz="2800" kern="0" spc="-25" dirty="0">
              <a:solidFill>
                <a:srgbClr val="231F20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0" name="http://photo-static-api.fotomore.com/creative/vcg/veer/400/new/VCG41N531906617.jpg?uid=386&amp;timestamp=1738725126&amp;sign=7a8199340973976bcde51b2432d4581c" descr="templates\picture_hover\&amp;pky210_sjzg_VCG41N531906617&amp;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92770" y="4395470"/>
            <a:ext cx="2998470" cy="199834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2" grpId="0"/>
      <p:bldP spid="2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老师想要了解哪些同学已经阅读了《万物生长》这本书，如何快速、准确地找出这些同学呢？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27787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816" y="2872"/>
              <a:ext cx="3569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9" name="图片 18" descr="小学壮壮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8639175" y="4302760"/>
            <a:ext cx="1732915" cy="19532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09615" y="2672080"/>
            <a:ext cx="4125595" cy="2520950"/>
            <a:chOff x="1729" y="4752"/>
            <a:chExt cx="7729" cy="3579"/>
          </a:xfrm>
        </p:grpSpPr>
        <p:sp>
          <p:nvSpPr>
            <p:cNvPr id="10" name="图形"/>
            <p:cNvSpPr txBox="1"/>
            <p:nvPr/>
          </p:nvSpPr>
          <p:spPr>
            <a:xfrm>
              <a:off x="1936" y="5382"/>
              <a:ext cx="7173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>
                <a:lnSpc>
                  <a:spcPts val="3580"/>
                </a:lnSpc>
              </a:pPr>
              <a:r>
                <a:rPr lang="en-US" altLang="zh-CN" sz="2400" b="1" spc="-20" dirty="0">
                  <a:solidFill>
                    <a:srgbClr val="FF0000"/>
                  </a:solidFill>
                  <a:ea typeface="楷体" panose="02010609060101010101" charset="-122"/>
                </a:rPr>
                <a:t> </a:t>
              </a:r>
              <a:r>
                <a:rPr lang="zh-CN" altLang="en-US" sz="2400" b="1" spc="-20" dirty="0">
                  <a:solidFill>
                    <a:srgbClr val="FF0000"/>
                  </a:solidFill>
                  <a:ea typeface="楷体" panose="02010609060101010101" charset="-122"/>
                </a:rPr>
                <a:t>请看了这本书的同学举手，这样很快就把看过这本书的同学筛选出来了。</a:t>
              </a:r>
              <a:endParaRPr lang="zh-CN" altLang="en-US" sz="2400" b="1" spc="-20" dirty="0">
                <a:solidFill>
                  <a:srgbClr val="FF0000"/>
                </a:solidFill>
                <a:ea typeface="楷体" panose="02010609060101010101" charset="-122"/>
              </a:endParaRPr>
            </a:p>
            <a:p>
              <a:pPr indent="457200" algn="just" fontAlgn="auto">
                <a:lnSpc>
                  <a:spcPts val="3580"/>
                </a:lnSpc>
              </a:pP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3" name="云形标注 7"/>
            <p:cNvSpPr/>
            <p:nvPr/>
          </p:nvSpPr>
          <p:spPr>
            <a:xfrm rot="20880000" flipH="1">
              <a:off x="1729" y="4752"/>
              <a:ext cx="7729" cy="33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331720" y="3429635"/>
            <a:ext cx="2878455" cy="1533164"/>
            <a:chOff x="2543" y="3089"/>
            <a:chExt cx="8539" cy="3904"/>
          </a:xfrm>
        </p:grpSpPr>
        <p:sp>
          <p:nvSpPr>
            <p:cNvPr id="23" name="图形"/>
            <p:cNvSpPr txBox="1"/>
            <p:nvPr/>
          </p:nvSpPr>
          <p:spPr>
            <a:xfrm>
              <a:off x="3310" y="3636"/>
              <a:ext cx="6953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l" fontAlgn="auto">
                <a:lnSpc>
                  <a:spcPts val="3580"/>
                </a:lnSpc>
              </a:pP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还有其他更好的办法吗？</a:t>
              </a: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24" name="云形标注 23"/>
            <p:cNvSpPr/>
            <p:nvPr/>
          </p:nvSpPr>
          <p:spPr>
            <a:xfrm rot="720000">
              <a:off x="2543" y="3089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4178935"/>
            <a:ext cx="1978660" cy="2077085"/>
          </a:xfrm>
          <a:prstGeom prst="rect">
            <a:avLst/>
          </a:prstGeom>
        </p:spPr>
      </p:pic>
      <p:pic>
        <p:nvPicPr>
          <p:cNvPr id="8" name="图片 7" descr="小组讨论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042160" y="1682750"/>
            <a:ext cx="474980" cy="47498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183005" y="1391920"/>
            <a:ext cx="100996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老师在读书月活动推荐了《西游记》这套书，壮壮在学校图书馆没有借到《西游记》，于是他决定登录广西壮族自治区图书馆的书目检索系统找一找，我们一起学一学他是怎么操作的。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36905"/>
            <a:ext cx="3876023" cy="615315"/>
            <a:chOff x="9792" y="2887"/>
            <a:chExt cx="2425" cy="969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845" y="2887"/>
              <a:ext cx="237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二：学一学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23950" y="1252220"/>
            <a:ext cx="625475" cy="625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17345" y="2872740"/>
            <a:ext cx="2291080" cy="2906395"/>
          </a:xfrm>
          <a:prstGeom prst="rect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121285" indent="370840" algn="l" defTabSz="266700" eaLnBrk="0" fontAlgn="base">
              <a:lnSpc>
                <a:spcPct val="125000"/>
              </a:lnSpc>
              <a:spcBef>
                <a:spcPts val="4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登录广西壮族自治区图书馆网站，找到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“馆藏目录”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，点击进入该服务。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81810" y="2979420"/>
            <a:ext cx="399415" cy="399415"/>
          </a:xfrm>
          <a:prstGeom prst="rect">
            <a:avLst/>
          </a:prstGeom>
        </p:spPr>
      </p:pic>
      <p:pic>
        <p:nvPicPr>
          <p:cNvPr id="4" name="图片 3" descr="图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04410" y="2590800"/>
            <a:ext cx="5300345" cy="342011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27370" y="3678555"/>
            <a:ext cx="473075" cy="4425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183005" y="1391920"/>
            <a:ext cx="98037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老师在读书月活动推荐了《西游记》这套书，壮壮在学校图书馆没有借到《西游记》，于是他决定登录广西壮族自治区图书馆书目检索系统找一找，我们一起学一学他是怎么操作的。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3950" y="1252220"/>
            <a:ext cx="625475" cy="625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16735" y="2957830"/>
            <a:ext cx="2473325" cy="2936240"/>
          </a:xfrm>
          <a:prstGeom prst="rect">
            <a:avLst/>
          </a:prstGeom>
          <a:ln w="6350" cap="flat" cmpd="sng" algn="ctr">
            <a:noFill/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121285" indent="370840" algn="l" defTabSz="266700" eaLnBrk="0" fontAlgn="base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在页面找到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高级搜索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点击进入选填界面，根据实际情况填写检索条件和限制条件，完成后点击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检索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按钮。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31060" y="2948305"/>
            <a:ext cx="334645" cy="33464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790065" y="2751455"/>
            <a:ext cx="2499995" cy="3168650"/>
          </a:xfrm>
          <a:prstGeom prst="rect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8" name="图形"/>
          <p:cNvGrpSpPr/>
          <p:nvPr/>
        </p:nvGrpSpPr>
        <p:grpSpPr>
          <a:xfrm>
            <a:off x="1902460" y="655320"/>
            <a:ext cx="3876023" cy="615315"/>
            <a:chOff x="9792" y="2887"/>
            <a:chExt cx="2425" cy="969"/>
          </a:xfrm>
        </p:grpSpPr>
        <p:sp>
          <p:nvSpPr>
            <p:cNvPr id="19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0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845" y="2887"/>
              <a:ext cx="237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二：学一学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4" name="图片 13" descr="图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96765" y="2609215"/>
            <a:ext cx="58737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90210" y="3416935"/>
            <a:ext cx="4623435" cy="22142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8160" y="5805805"/>
            <a:ext cx="705485" cy="2895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0736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183005" y="1391920"/>
            <a:ext cx="98323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老师在读书月活动推荐了《西游记》这套书，壮壮在学校图书馆没有借到《西游记》，于是他决定登录广西壮族自治区图书馆书目检索系统找一找，我们一起学一学他是怎么操作的。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23950" y="1252220"/>
            <a:ext cx="625475" cy="6254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54835" y="3093720"/>
            <a:ext cx="2051685" cy="2432685"/>
          </a:xfrm>
          <a:prstGeom prst="rect">
            <a:avLst/>
          </a:prstGeom>
          <a:ln w="12700" cap="flat" cmpd="sng" algn="ctr">
            <a:noFill/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marL="121285" indent="370840" algn="l" defTabSz="266700" eaLnBrk="0" fontAlgn="base">
              <a:lnSpc>
                <a:spcPct val="125000"/>
              </a:lnSpc>
              <a:spcBef>
                <a:spcPts val="400"/>
              </a:spcBef>
              <a:spcAft>
                <a:spcPts val="0"/>
              </a:spcAft>
            </a:pPr>
            <a:r>
              <a:rPr lang="en-US" altLang="zh-CN" sz="2400">
                <a:solidFill>
                  <a:srgbClr val="231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挑选自己想要的《西游记》版本，并记录图书信息。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数字3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199640" y="3208655"/>
            <a:ext cx="367030" cy="36703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854835" y="2875915"/>
            <a:ext cx="2131060" cy="2961640"/>
          </a:xfrm>
          <a:prstGeom prst="rect">
            <a:avLst/>
          </a:prstGeom>
          <a:ln w="12700" cap="flat" cmpd="sng" algn="ctr">
            <a:solidFill>
              <a:schemeClr val="accent1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图形"/>
          <p:cNvGrpSpPr/>
          <p:nvPr/>
        </p:nvGrpSpPr>
        <p:grpSpPr>
          <a:xfrm>
            <a:off x="1816735" y="636905"/>
            <a:ext cx="3876023" cy="615315"/>
            <a:chOff x="9792" y="2887"/>
            <a:chExt cx="2425" cy="969"/>
          </a:xfrm>
        </p:grpSpPr>
        <p:sp>
          <p:nvSpPr>
            <p:cNvPr id="13" name="图形"/>
            <p:cNvSpPr/>
            <p:nvPr>
              <p:custDataLst>
                <p:tags r:id="rId14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8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9845" y="2887"/>
              <a:ext cx="237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二：学一学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4" name="图片 13" descr="图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58335" y="2590165"/>
            <a:ext cx="5812790" cy="333946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3.xml><?xml version="1.0" encoding="utf-8"?>
<p:tagLst xmlns:p="http://schemas.openxmlformats.org/presentationml/2006/main">
  <p:tag name="KSO_WM_BEAUTIFY_FLAG" val=""/>
</p:tagLst>
</file>

<file path=ppt/tags/tag204.xml><?xml version="1.0" encoding="utf-8"?>
<p:tagLst xmlns:p="http://schemas.openxmlformats.org/presentationml/2006/main">
  <p:tag name="KSO_WM_BEAUTIFY_FLAG" val=""/>
</p:tagLst>
</file>

<file path=ppt/tags/tag205.xml><?xml version="1.0" encoding="utf-8"?>
<p:tagLst xmlns:p="http://schemas.openxmlformats.org/presentationml/2006/main">
  <p:tag name="KSO_WM_BEAUTIFY_FLAG" val="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PP_MARK_KEY" val="400b9df3-a7be-4b66-9d6c-4f3e33f4b1e6"/>
  <p:tag name="COMMONDATA" val="eyJoZGlkIjoiNDNjYmQxODk4NTNlMDc5MjUwM2U4ZWZhMWVjMGMyMzkifQ==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</Words>
  <Application>WPS 演示</Application>
  <PresentationFormat>宽屏</PresentationFormat>
  <Paragraphs>173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474</cp:revision>
  <dcterms:created xsi:type="dcterms:W3CDTF">2019-06-19T02:08:00Z</dcterms:created>
  <dcterms:modified xsi:type="dcterms:W3CDTF">2026-03-02T01:09:40Z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