
<file path=[Content_Types].xml><?xml version="1.0" encoding="utf-8"?>
<Types xmlns="http://schemas.openxmlformats.org/package/2006/content-types">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media/image19.svg" ContentType="image/svg+xml"/>
  <Override PartName="/ppt/media/image23.svg" ContentType="image/svg+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Override1.xml" ContentType="application/vnd.openxmlformats-officedocument.themeOverride+xml"/>
  <Override PartName="/ppt/theme/themeOverride2.xml" ContentType="application/vnd.openxmlformats-officedocument.themeOverrid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4" r:id="rId3"/>
  </p:sldMasterIdLst>
  <p:notesMasterIdLst>
    <p:notesMasterId r:id="rId14"/>
  </p:notesMasterIdLst>
  <p:handoutMasterIdLst>
    <p:handoutMasterId r:id="rId15"/>
  </p:handoutMasterIdLst>
  <p:sldIdLst>
    <p:sldId id="409" r:id="rId4"/>
    <p:sldId id="410" r:id="rId5"/>
    <p:sldId id="519" r:id="rId6"/>
    <p:sldId id="412" r:id="rId7"/>
    <p:sldId id="455" r:id="rId8"/>
    <p:sldId id="502" r:id="rId9"/>
    <p:sldId id="491" r:id="rId10"/>
    <p:sldId id="532" r:id="rId11"/>
    <p:sldId id="486" r:id="rId12"/>
    <p:sldId id="416" r:id="rId13"/>
  </p:sldIdLst>
  <p:sldSz cx="12192000" cy="6858000"/>
  <p:notesSz cx="6858000" cy="9144000"/>
  <p:custDataLst>
    <p:tags r:id="rId1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360" userDrawn="1">
          <p15:clr>
            <a:srgbClr val="A4A3A4"/>
          </p15:clr>
        </p15:guide>
        <p15:guide id="2" pos="3885"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loop="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C000"/>
    <a:srgbClr val="22B9FE"/>
    <a:srgbClr val="F6CB39"/>
    <a:srgbClr val="F2C538"/>
    <a:srgbClr val="FFFFFF"/>
    <a:srgbClr val="31C3F3"/>
    <a:srgbClr val="59CEF5"/>
    <a:srgbClr val="91DDF9"/>
    <a:srgbClr val="64D1F6"/>
    <a:srgbClr val="FA90A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showGuides="1">
      <p:cViewPr>
        <p:scale>
          <a:sx n="100" d="100"/>
          <a:sy n="100" d="100"/>
        </p:scale>
        <p:origin x="-1062" y="-432"/>
      </p:cViewPr>
      <p:guideLst>
        <p:guide orient="horz" pos="2360"/>
        <p:guide pos="3885"/>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 Type="http://schemas.openxmlformats.org/officeDocument/2006/relationships/slideMaster" Target="slideMasters/slideMaster2.xml"/><Relationship Id="rId2" Type="http://schemas.openxmlformats.org/officeDocument/2006/relationships/theme" Target="theme/theme1.xml"/><Relationship Id="rId19" Type="http://schemas.openxmlformats.org/officeDocument/2006/relationships/tags" Target="tags/tag133.xml"/><Relationship Id="rId18" Type="http://schemas.openxmlformats.org/officeDocument/2006/relationships/tableStyles" Target="tableStyles.xml"/><Relationship Id="rId17" Type="http://schemas.openxmlformats.org/officeDocument/2006/relationships/viewProps" Target="viewProps.xml"/><Relationship Id="rId16" Type="http://schemas.openxmlformats.org/officeDocument/2006/relationships/presProps" Target="presProps.xml"/><Relationship Id="rId15" Type="http://schemas.openxmlformats.org/officeDocument/2006/relationships/handoutMaster" Target="handoutMasters/handoutMaster1.xml"/><Relationship Id="rId14" Type="http://schemas.openxmlformats.org/officeDocument/2006/relationships/notesMaster" Target="notesMasters/notesMaster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思源黑体旧字形 Light" panose="020B0300000000000000" charset="-128"/>
              <a:ea typeface="思源黑体旧字形 Light" panose="020B0300000000000000" charset="-128"/>
              <a:cs typeface="思源黑体旧字形 Light" panose="020B0300000000000000" charset="-128"/>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latin typeface="思源黑体旧字形 Light" panose="020B0300000000000000" charset="-128"/>
                <a:ea typeface="思源黑体旧字形 Light" panose="020B0300000000000000" charset="-128"/>
                <a:cs typeface="思源黑体旧字形 Light" panose="020B0300000000000000" charset="-128"/>
              </a:rPr>
            </a:fld>
            <a:endParaRPr lang="zh-CN" altLang="en-US">
              <a:latin typeface="思源黑体旧字形 Light" panose="020B0300000000000000" charset="-128"/>
              <a:ea typeface="思源黑体旧字形 Light" panose="020B0300000000000000" charset="-128"/>
              <a:cs typeface="思源黑体旧字形 Light" panose="020B0300000000000000" charset="-128"/>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思源黑体旧字形 Light" panose="020B0300000000000000" charset="-128"/>
              <a:ea typeface="思源黑体旧字形 Light" panose="020B0300000000000000" charset="-128"/>
              <a:cs typeface="思源黑体旧字形 Light" panose="020B0300000000000000" charset="-128"/>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latin typeface="思源黑体旧字形 Light" panose="020B0300000000000000" charset="-128"/>
                <a:ea typeface="思源黑体旧字形 Light" panose="020B0300000000000000" charset="-128"/>
                <a:cs typeface="思源黑体旧字形 Light" panose="020B0300000000000000" charset="-128"/>
              </a:rPr>
            </a:fld>
            <a:endParaRPr lang="zh-CN" altLang="en-US">
              <a:latin typeface="思源黑体旧字形 Light" panose="020B0300000000000000" charset="-128"/>
              <a:ea typeface="思源黑体旧字形 Light" panose="020B0300000000000000" charset="-128"/>
              <a:cs typeface="思源黑体旧字形 Light" panose="020B0300000000000000" charset="-128"/>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思源黑体旧字形 Light" panose="020B0300000000000000" charset="-128"/>
                <a:ea typeface="思源黑体旧字形 Light" panose="020B0300000000000000" charset="-128"/>
                <a:cs typeface="思源黑体旧字形 Light" panose="020B0300000000000000" charset="-128"/>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思源黑体旧字形 Light" panose="020B0300000000000000" charset="-128"/>
                <a:ea typeface="思源黑体旧字形 Light" panose="020B0300000000000000" charset="-128"/>
                <a:cs typeface="思源黑体旧字形 Light" panose="020B0300000000000000" charset="-128"/>
              </a:defRPr>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思源黑体旧字形 Light" panose="020B0300000000000000" charset="-128"/>
                <a:ea typeface="思源黑体旧字形 Light" panose="020B0300000000000000" charset="-128"/>
                <a:cs typeface="思源黑体旧字形 Light" panose="020B0300000000000000" charset="-128"/>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思源黑体旧字形 Light" panose="020B0300000000000000" charset="-128"/>
                <a:ea typeface="思源黑体旧字形 Light" panose="020B0300000000000000" charset="-128"/>
                <a:cs typeface="思源黑体旧字形 Light" panose="020B0300000000000000" charset="-128"/>
              </a:defRPr>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思源黑体旧字形 Light" panose="020B0300000000000000" charset="-128"/>
        <a:ea typeface="思源黑体旧字形 Light" panose="020B0300000000000000" charset="-128"/>
        <a:cs typeface="思源黑体旧字形 Light" panose="020B0300000000000000" charset="-128"/>
      </a:defRPr>
    </a:lvl1pPr>
    <a:lvl2pPr marL="457200" algn="l" defTabSz="914400" rtl="0" eaLnBrk="1" latinLnBrk="0" hangingPunct="1">
      <a:defRPr sz="1200" kern="1200">
        <a:solidFill>
          <a:schemeClr val="tx1"/>
        </a:solidFill>
        <a:latin typeface="思源黑体旧字形 Light" panose="020B0300000000000000" charset="-128"/>
        <a:ea typeface="思源黑体旧字形 Light" panose="020B0300000000000000" charset="-128"/>
        <a:cs typeface="思源黑体旧字形 Light" panose="020B0300000000000000" charset="-128"/>
      </a:defRPr>
    </a:lvl2pPr>
    <a:lvl3pPr marL="914400" algn="l" defTabSz="914400" rtl="0" eaLnBrk="1" latinLnBrk="0" hangingPunct="1">
      <a:defRPr sz="1200" kern="1200">
        <a:solidFill>
          <a:schemeClr val="tx1"/>
        </a:solidFill>
        <a:latin typeface="思源黑体旧字形 Light" panose="020B0300000000000000" charset="-128"/>
        <a:ea typeface="思源黑体旧字形 Light" panose="020B0300000000000000" charset="-128"/>
        <a:cs typeface="思源黑体旧字形 Light" panose="020B0300000000000000" charset="-128"/>
      </a:defRPr>
    </a:lvl3pPr>
    <a:lvl4pPr marL="1371600" algn="l" defTabSz="914400" rtl="0" eaLnBrk="1" latinLnBrk="0" hangingPunct="1">
      <a:defRPr sz="1200" kern="1200">
        <a:solidFill>
          <a:schemeClr val="tx1"/>
        </a:solidFill>
        <a:latin typeface="思源黑体旧字形 Light" panose="020B0300000000000000" charset="-128"/>
        <a:ea typeface="思源黑体旧字形 Light" panose="020B0300000000000000" charset="-128"/>
        <a:cs typeface="思源黑体旧字形 Light" panose="020B0300000000000000" charset="-128"/>
      </a:defRPr>
    </a:lvl4pPr>
    <a:lvl5pPr marL="1828800" algn="l" defTabSz="914400" rtl="0" eaLnBrk="1" latinLnBrk="0" hangingPunct="1">
      <a:defRPr sz="1200" kern="1200">
        <a:solidFill>
          <a:schemeClr val="tx1"/>
        </a:solidFill>
        <a:latin typeface="思源黑体旧字形 Light" panose="020B0300000000000000" charset="-128"/>
        <a:ea typeface="思源黑体旧字形 Light" panose="020B0300000000000000" charset="-128"/>
        <a:cs typeface="思源黑体旧字形 Light" panose="020B0300000000000000" charset="-128"/>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9" Type="http://schemas.openxmlformats.org/officeDocument/2006/relationships/tags" Target="../tags/tag5.xml"/><Relationship Id="rId8" Type="http://schemas.openxmlformats.org/officeDocument/2006/relationships/tags" Target="../tags/tag4.xml"/><Relationship Id="rId7" Type="http://schemas.openxmlformats.org/officeDocument/2006/relationships/image" Target="../media/image3.png"/><Relationship Id="rId6" Type="http://schemas.openxmlformats.org/officeDocument/2006/relationships/tags" Target="../tags/tag3.xml"/><Relationship Id="rId5" Type="http://schemas.openxmlformats.org/officeDocument/2006/relationships/image" Target="../media/image2.png"/><Relationship Id="rId4" Type="http://schemas.openxmlformats.org/officeDocument/2006/relationships/tags" Target="../tags/tag2.xml"/><Relationship Id="rId3" Type="http://schemas.openxmlformats.org/officeDocument/2006/relationships/image" Target="../media/image1.png"/><Relationship Id="rId2" Type="http://schemas.openxmlformats.org/officeDocument/2006/relationships/tags" Target="../tags/tag1.xml"/><Relationship Id="rId13" Type="http://schemas.openxmlformats.org/officeDocument/2006/relationships/image" Target="../media/image5.png"/><Relationship Id="rId12" Type="http://schemas.openxmlformats.org/officeDocument/2006/relationships/tags" Target="../tags/tag7.xml"/><Relationship Id="rId11" Type="http://schemas.openxmlformats.org/officeDocument/2006/relationships/image" Target="../media/image4.png"/><Relationship Id="rId10" Type="http://schemas.openxmlformats.org/officeDocument/2006/relationships/tags" Target="../tags/tag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9" Type="http://schemas.openxmlformats.org/officeDocument/2006/relationships/tags" Target="../tags/tag12.xml"/><Relationship Id="rId8" Type="http://schemas.openxmlformats.org/officeDocument/2006/relationships/tags" Target="../tags/tag11.xml"/><Relationship Id="rId7" Type="http://schemas.openxmlformats.org/officeDocument/2006/relationships/image" Target="../media/image3.png"/><Relationship Id="rId6" Type="http://schemas.openxmlformats.org/officeDocument/2006/relationships/tags" Target="../tags/tag10.xml"/><Relationship Id="rId5" Type="http://schemas.openxmlformats.org/officeDocument/2006/relationships/image" Target="../media/image2.png"/><Relationship Id="rId4" Type="http://schemas.openxmlformats.org/officeDocument/2006/relationships/tags" Target="../tags/tag9.xml"/><Relationship Id="rId3" Type="http://schemas.openxmlformats.org/officeDocument/2006/relationships/image" Target="../media/image1.png"/><Relationship Id="rId2" Type="http://schemas.openxmlformats.org/officeDocument/2006/relationships/tags" Target="../tags/tag8.xml"/><Relationship Id="rId13" Type="http://schemas.openxmlformats.org/officeDocument/2006/relationships/image" Target="../media/image5.png"/><Relationship Id="rId12" Type="http://schemas.openxmlformats.org/officeDocument/2006/relationships/tags" Target="../tags/tag14.xml"/><Relationship Id="rId11" Type="http://schemas.openxmlformats.org/officeDocument/2006/relationships/image" Target="../media/image4.png"/><Relationship Id="rId10" Type="http://schemas.openxmlformats.org/officeDocument/2006/relationships/tags" Target="../tags/tag13.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9" Type="http://schemas.openxmlformats.org/officeDocument/2006/relationships/tags" Target="../tags/tag19.xml"/><Relationship Id="rId8" Type="http://schemas.openxmlformats.org/officeDocument/2006/relationships/tags" Target="../tags/tag18.xml"/><Relationship Id="rId7" Type="http://schemas.openxmlformats.org/officeDocument/2006/relationships/image" Target="../media/image3.png"/><Relationship Id="rId6" Type="http://schemas.openxmlformats.org/officeDocument/2006/relationships/tags" Target="../tags/tag17.xml"/><Relationship Id="rId5" Type="http://schemas.openxmlformats.org/officeDocument/2006/relationships/image" Target="../media/image2.png"/><Relationship Id="rId4" Type="http://schemas.openxmlformats.org/officeDocument/2006/relationships/tags" Target="../tags/tag16.xml"/><Relationship Id="rId3" Type="http://schemas.openxmlformats.org/officeDocument/2006/relationships/image" Target="../media/image1.png"/><Relationship Id="rId2" Type="http://schemas.openxmlformats.org/officeDocument/2006/relationships/tags" Target="../tags/tag15.xml"/><Relationship Id="rId13" Type="http://schemas.openxmlformats.org/officeDocument/2006/relationships/image" Target="../media/image5.png"/><Relationship Id="rId12" Type="http://schemas.openxmlformats.org/officeDocument/2006/relationships/tags" Target="../tags/tag21.xml"/><Relationship Id="rId11" Type="http://schemas.openxmlformats.org/officeDocument/2006/relationships/image" Target="../media/image4.png"/><Relationship Id="rId10" Type="http://schemas.openxmlformats.org/officeDocument/2006/relationships/tags" Target="../tags/tag20.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5.xml"/><Relationship Id="rId8" Type="http://schemas.openxmlformats.org/officeDocument/2006/relationships/image" Target="../media/image3.png"/><Relationship Id="rId7" Type="http://schemas.openxmlformats.org/officeDocument/2006/relationships/tags" Target="../tags/tag24.xml"/><Relationship Id="rId6" Type="http://schemas.openxmlformats.org/officeDocument/2006/relationships/image" Target="../media/image2.png"/><Relationship Id="rId5" Type="http://schemas.openxmlformats.org/officeDocument/2006/relationships/tags" Target="../tags/tag23.xml"/><Relationship Id="rId4" Type="http://schemas.openxmlformats.org/officeDocument/2006/relationships/image" Target="../media/image1.png"/><Relationship Id="rId3" Type="http://schemas.openxmlformats.org/officeDocument/2006/relationships/tags" Target="../tags/tag22.xml"/><Relationship Id="rId2" Type="http://schemas.openxmlformats.org/officeDocument/2006/relationships/hyperlink" Target="http://www.1ppt.com/jieri/" TargetMode="External"/><Relationship Id="rId14" Type="http://schemas.openxmlformats.org/officeDocument/2006/relationships/image" Target="../media/image5.png"/><Relationship Id="rId13" Type="http://schemas.openxmlformats.org/officeDocument/2006/relationships/tags" Target="../tags/tag28.xml"/><Relationship Id="rId12" Type="http://schemas.openxmlformats.org/officeDocument/2006/relationships/image" Target="../media/image4.png"/><Relationship Id="rId11" Type="http://schemas.openxmlformats.org/officeDocument/2006/relationships/tags" Target="../tags/tag27.xml"/><Relationship Id="rId10" Type="http://schemas.openxmlformats.org/officeDocument/2006/relationships/tags" Target="../tags/tag26.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2" name="图片 1" descr="E:\006包图网\素材\024教育培训\642ebed88b239.png642ebed88b239"/>
          <p:cNvPicPr>
            <a:picLocks noChangeAspect="1"/>
          </p:cNvPicPr>
          <p:nvPr userDrawn="1">
            <p:custDataLst>
              <p:tags r:id="rId2"/>
            </p:custDataLst>
          </p:nvPr>
        </p:nvPicPr>
        <p:blipFill>
          <a:blip r:embed="rId3" cstate="email"/>
          <a:srcRect/>
          <a:stretch>
            <a:fillRect/>
          </a:stretch>
        </p:blipFill>
        <p:spPr>
          <a:xfrm>
            <a:off x="0" y="2"/>
            <a:ext cx="12192000" cy="6095365"/>
          </a:xfrm>
          <a:prstGeom prst="rect">
            <a:avLst/>
          </a:prstGeom>
        </p:spPr>
      </p:pic>
      <p:pic>
        <p:nvPicPr>
          <p:cNvPr id="3" name="图片 2" descr="643bea698bdff679"/>
          <p:cNvPicPr>
            <a:picLocks noChangeAspect="1"/>
          </p:cNvPicPr>
          <p:nvPr userDrawn="1">
            <p:custDataLst>
              <p:tags r:id="rId4"/>
            </p:custDataLst>
          </p:nvPr>
        </p:nvPicPr>
        <p:blipFill>
          <a:blip r:embed="rId5" cstate="email"/>
          <a:srcRect/>
          <a:stretch>
            <a:fillRect/>
          </a:stretch>
        </p:blipFill>
        <p:spPr>
          <a:xfrm flipH="1">
            <a:off x="0" y="2305052"/>
            <a:ext cx="12192000" cy="4567555"/>
          </a:xfrm>
          <a:prstGeom prst="rect">
            <a:avLst/>
          </a:prstGeom>
        </p:spPr>
      </p:pic>
      <p:pic>
        <p:nvPicPr>
          <p:cNvPr id="26" name="图片 25" descr="63e64362e634d"/>
          <p:cNvPicPr>
            <a:picLocks noChangeAspect="1"/>
          </p:cNvPicPr>
          <p:nvPr userDrawn="1">
            <p:custDataLst>
              <p:tags r:id="rId6"/>
            </p:custDataLst>
          </p:nvPr>
        </p:nvPicPr>
        <p:blipFill>
          <a:blip r:embed="rId7" cstate="email"/>
          <a:srcRect/>
          <a:stretch>
            <a:fillRect/>
          </a:stretch>
        </p:blipFill>
        <p:spPr>
          <a:xfrm>
            <a:off x="10571480" y="5118100"/>
            <a:ext cx="1482725" cy="1548130"/>
          </a:xfrm>
          <a:prstGeom prst="rect">
            <a:avLst/>
          </a:prstGeom>
        </p:spPr>
      </p:pic>
      <p:sp>
        <p:nvSpPr>
          <p:cNvPr id="5" name="图形"/>
          <p:cNvSpPr/>
          <p:nvPr userDrawn="1">
            <p:custDataLst>
              <p:tags r:id="rId8"/>
            </p:custDataLst>
          </p:nvPr>
        </p:nvSpPr>
        <p:spPr>
          <a:xfrm>
            <a:off x="205106" y="226695"/>
            <a:ext cx="11721465" cy="6384290"/>
          </a:xfrm>
          <a:prstGeom prst="rect">
            <a:avLst/>
          </a:prstGeom>
          <a:solidFill>
            <a:schemeClr val="bg1"/>
          </a:solidFill>
          <a:ln>
            <a:noFill/>
          </a:ln>
          <a:effectLst>
            <a:outerShdw blurRad="571500" sx="102000" sy="102000" algn="ctr" rotWithShape="0">
              <a:srgbClr val="59CEF5">
                <a:alpha val="12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atin typeface="思源黑体 CN Heavy" panose="020B0A00000000000000" charset="-122"/>
              <a:ea typeface="思源黑体 CN Heavy" panose="020B0A00000000000000" charset="-122"/>
              <a:cs typeface="思源黑体旧字形 Light" panose="020B0300000000000000" charset="-128"/>
            </a:endParaRPr>
          </a:p>
        </p:txBody>
      </p:sp>
      <p:sp>
        <p:nvSpPr>
          <p:cNvPr id="6" name="文本框 5"/>
          <p:cNvSpPr txBox="1"/>
          <p:nvPr userDrawn="1">
            <p:custDataLst>
              <p:tags r:id="rId9"/>
            </p:custDataLst>
          </p:nvPr>
        </p:nvSpPr>
        <p:spPr>
          <a:xfrm>
            <a:off x="1029337" y="459741"/>
            <a:ext cx="3427095" cy="646331"/>
          </a:xfrm>
          <a:prstGeom prst="rect">
            <a:avLst/>
          </a:prstGeom>
          <a:noFill/>
        </p:spPr>
        <p:txBody>
          <a:bodyPr wrap="square" rtlCol="0" anchor="t">
            <a:spAutoFit/>
          </a:bodyPr>
          <a:lstStyle/>
          <a:p>
            <a:pPr algn="l">
              <a:lnSpc>
                <a:spcPct val="100000"/>
              </a:lnSpc>
            </a:pPr>
            <a:r>
              <a:rPr lang="zh-CN" altLang="en-US" sz="3600" spc="200" dirty="0">
                <a:solidFill>
                  <a:schemeClr val="tx1">
                    <a:lumMod val="85000"/>
                    <a:lumOff val="15000"/>
                  </a:schemeClr>
                </a:solidFill>
                <a:uFillTx/>
                <a:latin typeface="思源宋体 CN Heavy" panose="02020900000000000000" charset="-122"/>
                <a:ea typeface="思源宋体 CN Heavy" panose="02020900000000000000" charset="-122"/>
                <a:cs typeface="思源黑体 CN Bold" panose="020B0800000000000000" charset="-122"/>
                <a:sym typeface="+mn-ea"/>
              </a:rPr>
              <a:t>校园基本简介</a:t>
            </a:r>
            <a:endParaRPr lang="zh-CN" altLang="en-US" sz="3600" spc="200" dirty="0">
              <a:solidFill>
                <a:schemeClr val="tx1">
                  <a:lumMod val="85000"/>
                  <a:lumOff val="15000"/>
                </a:schemeClr>
              </a:solidFill>
              <a:uFillTx/>
              <a:latin typeface="思源宋体 CN Heavy" panose="02020900000000000000" charset="-122"/>
              <a:ea typeface="思源宋体 CN Heavy" panose="02020900000000000000" charset="-122"/>
              <a:cs typeface="思源黑体 CN Bold" panose="020B0800000000000000" charset="-122"/>
              <a:sym typeface="+mn-ea"/>
            </a:endParaRPr>
          </a:p>
        </p:txBody>
      </p:sp>
      <p:grpSp>
        <p:nvGrpSpPr>
          <p:cNvPr id="17" name="组合 16"/>
          <p:cNvGrpSpPr/>
          <p:nvPr userDrawn="1"/>
        </p:nvGrpSpPr>
        <p:grpSpPr>
          <a:xfrm>
            <a:off x="-83820" y="167640"/>
            <a:ext cx="1086485" cy="937260"/>
            <a:chOff x="0" y="0"/>
            <a:chExt cx="2000" cy="1586"/>
          </a:xfrm>
        </p:grpSpPr>
        <p:pic>
          <p:nvPicPr>
            <p:cNvPr id="27" name="图片 26" descr="63e64362e634d"/>
            <p:cNvPicPr>
              <a:picLocks noChangeAspect="1"/>
            </p:cNvPicPr>
            <p:nvPr>
              <p:custDataLst>
                <p:tags r:id="rId10"/>
              </p:custDataLst>
            </p:nvPr>
          </p:nvPicPr>
          <p:blipFill>
            <a:blip r:embed="rId11" cstate="email"/>
            <a:srcRect/>
            <a:stretch>
              <a:fillRect/>
            </a:stretch>
          </p:blipFill>
          <p:spPr>
            <a:xfrm>
              <a:off x="0" y="0"/>
              <a:ext cx="2000" cy="1373"/>
            </a:xfrm>
            <a:prstGeom prst="rect">
              <a:avLst/>
            </a:prstGeom>
          </p:spPr>
        </p:pic>
        <p:pic>
          <p:nvPicPr>
            <p:cNvPr id="11" name="图片 10" descr="63e64362e634d"/>
            <p:cNvPicPr>
              <a:picLocks noChangeAspect="1"/>
            </p:cNvPicPr>
            <p:nvPr>
              <p:custDataLst>
                <p:tags r:id="rId12"/>
              </p:custDataLst>
            </p:nvPr>
          </p:nvPicPr>
          <p:blipFill>
            <a:blip r:embed="rId13" cstate="email"/>
            <a:srcRect/>
            <a:stretch>
              <a:fillRect/>
            </a:stretch>
          </p:blipFill>
          <p:spPr>
            <a:xfrm flipH="1">
              <a:off x="481" y="484"/>
              <a:ext cx="1037" cy="1102"/>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5" grpId="1" animBg="1"/>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pic>
        <p:nvPicPr>
          <p:cNvPr id="2" name="图片 1" descr="E:\006包图网\素材\024教育培训\642ebed88b239.png642ebed88b239"/>
          <p:cNvPicPr>
            <a:picLocks noChangeAspect="1"/>
          </p:cNvPicPr>
          <p:nvPr userDrawn="1">
            <p:custDataLst>
              <p:tags r:id="rId2"/>
            </p:custDataLst>
          </p:nvPr>
        </p:nvPicPr>
        <p:blipFill>
          <a:blip r:embed="rId3" cstate="email"/>
          <a:srcRect/>
          <a:stretch>
            <a:fillRect/>
          </a:stretch>
        </p:blipFill>
        <p:spPr>
          <a:xfrm>
            <a:off x="0" y="2"/>
            <a:ext cx="12192000" cy="6095365"/>
          </a:xfrm>
          <a:prstGeom prst="rect">
            <a:avLst/>
          </a:prstGeom>
        </p:spPr>
      </p:pic>
      <p:pic>
        <p:nvPicPr>
          <p:cNvPr id="3" name="图片 2" descr="643bea698bdff679"/>
          <p:cNvPicPr>
            <a:picLocks noChangeAspect="1"/>
          </p:cNvPicPr>
          <p:nvPr userDrawn="1">
            <p:custDataLst>
              <p:tags r:id="rId4"/>
            </p:custDataLst>
          </p:nvPr>
        </p:nvPicPr>
        <p:blipFill>
          <a:blip r:embed="rId5" cstate="email"/>
          <a:srcRect/>
          <a:stretch>
            <a:fillRect/>
          </a:stretch>
        </p:blipFill>
        <p:spPr>
          <a:xfrm flipH="1">
            <a:off x="0" y="2305052"/>
            <a:ext cx="12192000" cy="4567555"/>
          </a:xfrm>
          <a:prstGeom prst="rect">
            <a:avLst/>
          </a:prstGeom>
        </p:spPr>
      </p:pic>
      <p:pic>
        <p:nvPicPr>
          <p:cNvPr id="26" name="图片 25" descr="63e64362e634d"/>
          <p:cNvPicPr>
            <a:picLocks noChangeAspect="1"/>
          </p:cNvPicPr>
          <p:nvPr userDrawn="1">
            <p:custDataLst>
              <p:tags r:id="rId6"/>
            </p:custDataLst>
          </p:nvPr>
        </p:nvPicPr>
        <p:blipFill>
          <a:blip r:embed="rId7" cstate="email"/>
          <a:srcRect/>
          <a:stretch>
            <a:fillRect/>
          </a:stretch>
        </p:blipFill>
        <p:spPr>
          <a:xfrm>
            <a:off x="10571480" y="5118100"/>
            <a:ext cx="1482725" cy="1548130"/>
          </a:xfrm>
          <a:prstGeom prst="rect">
            <a:avLst/>
          </a:prstGeom>
        </p:spPr>
      </p:pic>
      <p:sp>
        <p:nvSpPr>
          <p:cNvPr id="5" name="图形"/>
          <p:cNvSpPr/>
          <p:nvPr userDrawn="1">
            <p:custDataLst>
              <p:tags r:id="rId8"/>
            </p:custDataLst>
          </p:nvPr>
        </p:nvSpPr>
        <p:spPr>
          <a:xfrm>
            <a:off x="205106" y="226695"/>
            <a:ext cx="11721465" cy="6384290"/>
          </a:xfrm>
          <a:prstGeom prst="rect">
            <a:avLst/>
          </a:prstGeom>
          <a:solidFill>
            <a:schemeClr val="bg1"/>
          </a:solidFill>
          <a:ln>
            <a:noFill/>
          </a:ln>
          <a:effectLst>
            <a:outerShdw blurRad="571500" sx="102000" sy="102000" algn="ctr" rotWithShape="0">
              <a:srgbClr val="59CEF5">
                <a:alpha val="12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atin typeface="思源黑体 CN Heavy" panose="020B0A00000000000000" charset="-122"/>
              <a:ea typeface="思源黑体 CN Heavy" panose="020B0A00000000000000" charset="-122"/>
              <a:cs typeface="思源黑体旧字形 Light" panose="020B0300000000000000" charset="-128"/>
            </a:endParaRPr>
          </a:p>
        </p:txBody>
      </p:sp>
      <p:sp>
        <p:nvSpPr>
          <p:cNvPr id="6" name="文本框 5"/>
          <p:cNvSpPr txBox="1"/>
          <p:nvPr userDrawn="1">
            <p:custDataLst>
              <p:tags r:id="rId9"/>
            </p:custDataLst>
          </p:nvPr>
        </p:nvSpPr>
        <p:spPr>
          <a:xfrm>
            <a:off x="1029337" y="459741"/>
            <a:ext cx="3427095" cy="646331"/>
          </a:xfrm>
          <a:prstGeom prst="rect">
            <a:avLst/>
          </a:prstGeom>
          <a:noFill/>
        </p:spPr>
        <p:txBody>
          <a:bodyPr wrap="square" rtlCol="0" anchor="t">
            <a:spAutoFit/>
          </a:bodyPr>
          <a:lstStyle/>
          <a:p>
            <a:pPr lvl="0" algn="l">
              <a:lnSpc>
                <a:spcPct val="100000"/>
              </a:lnSpc>
              <a:buClrTx/>
              <a:buSzTx/>
              <a:buFontTx/>
            </a:pPr>
            <a:r>
              <a:rPr lang="zh-CN" altLang="en-US" sz="3600" spc="200" dirty="0">
                <a:solidFill>
                  <a:schemeClr val="tx1">
                    <a:lumMod val="85000"/>
                    <a:lumOff val="15000"/>
                  </a:schemeClr>
                </a:solidFill>
                <a:uFillTx/>
                <a:latin typeface="思源宋体 CN Heavy" panose="02020900000000000000" charset="-122"/>
                <a:ea typeface="思源宋体 CN Heavy" panose="02020900000000000000" charset="-122"/>
                <a:cs typeface="思源黑体 CN Bold" panose="020B0800000000000000" charset="-122"/>
                <a:sym typeface="+mn-ea"/>
              </a:rPr>
              <a:t>校园</a:t>
            </a:r>
            <a:r>
              <a:rPr lang="zh-CN" altLang="en-US" sz="3600" b="1">
                <a:solidFill>
                  <a:schemeClr val="tx1">
                    <a:lumMod val="85000"/>
                    <a:lumOff val="15000"/>
                  </a:schemeClr>
                </a:solidFill>
                <a:effectLst/>
                <a:latin typeface="思源宋体 CN Heavy" panose="02020900000000000000" charset="-122"/>
                <a:ea typeface="思源宋体 CN Heavy" panose="02020900000000000000" charset="-122"/>
                <a:cs typeface="思源黑体旧字形 Light" panose="020B0300000000000000" charset="-128"/>
                <a:sym typeface="+mn-ea"/>
              </a:rPr>
              <a:t>班级课程</a:t>
            </a:r>
            <a:endParaRPr lang="zh-CN" altLang="en-US" sz="3600" spc="200" dirty="0">
              <a:solidFill>
                <a:schemeClr val="tx1">
                  <a:lumMod val="85000"/>
                  <a:lumOff val="15000"/>
                </a:schemeClr>
              </a:solidFill>
              <a:uFillTx/>
              <a:latin typeface="思源宋体 CN Heavy" panose="02020900000000000000" charset="-122"/>
              <a:ea typeface="思源宋体 CN Heavy" panose="02020900000000000000" charset="-122"/>
              <a:cs typeface="思源黑体 CN Bold" panose="020B0800000000000000" charset="-122"/>
              <a:sym typeface="+mn-ea"/>
            </a:endParaRPr>
          </a:p>
        </p:txBody>
      </p:sp>
      <p:grpSp>
        <p:nvGrpSpPr>
          <p:cNvPr id="17" name="组合 16"/>
          <p:cNvGrpSpPr/>
          <p:nvPr userDrawn="1"/>
        </p:nvGrpSpPr>
        <p:grpSpPr>
          <a:xfrm>
            <a:off x="-83820" y="167640"/>
            <a:ext cx="1086485" cy="937260"/>
            <a:chOff x="0" y="0"/>
            <a:chExt cx="2000" cy="1586"/>
          </a:xfrm>
        </p:grpSpPr>
        <p:pic>
          <p:nvPicPr>
            <p:cNvPr id="27" name="图片 26" descr="63e64362e634d"/>
            <p:cNvPicPr>
              <a:picLocks noChangeAspect="1"/>
            </p:cNvPicPr>
            <p:nvPr>
              <p:custDataLst>
                <p:tags r:id="rId10"/>
              </p:custDataLst>
            </p:nvPr>
          </p:nvPicPr>
          <p:blipFill>
            <a:blip r:embed="rId11" cstate="email"/>
            <a:srcRect/>
            <a:stretch>
              <a:fillRect/>
            </a:stretch>
          </p:blipFill>
          <p:spPr>
            <a:xfrm>
              <a:off x="0" y="0"/>
              <a:ext cx="2000" cy="1373"/>
            </a:xfrm>
            <a:prstGeom prst="rect">
              <a:avLst/>
            </a:prstGeom>
          </p:spPr>
        </p:pic>
        <p:pic>
          <p:nvPicPr>
            <p:cNvPr id="11" name="图片 10" descr="63e64362e634d"/>
            <p:cNvPicPr>
              <a:picLocks noChangeAspect="1"/>
            </p:cNvPicPr>
            <p:nvPr>
              <p:custDataLst>
                <p:tags r:id="rId12"/>
              </p:custDataLst>
            </p:nvPr>
          </p:nvPicPr>
          <p:blipFill>
            <a:blip r:embed="rId13" cstate="email"/>
            <a:srcRect/>
            <a:stretch>
              <a:fillRect/>
            </a:stretch>
          </p:blipFill>
          <p:spPr>
            <a:xfrm flipH="1">
              <a:off x="481" y="484"/>
              <a:ext cx="1037" cy="1102"/>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5" grpId="1" animBg="1"/>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pic>
        <p:nvPicPr>
          <p:cNvPr id="2" name="图片 1" descr="E:\006包图网\素材\024教育培训\642ebed88b239.png642ebed88b239"/>
          <p:cNvPicPr>
            <a:picLocks noChangeAspect="1"/>
          </p:cNvPicPr>
          <p:nvPr userDrawn="1">
            <p:custDataLst>
              <p:tags r:id="rId2"/>
            </p:custDataLst>
          </p:nvPr>
        </p:nvPicPr>
        <p:blipFill>
          <a:blip r:embed="rId3" cstate="email"/>
          <a:srcRect/>
          <a:stretch>
            <a:fillRect/>
          </a:stretch>
        </p:blipFill>
        <p:spPr>
          <a:xfrm>
            <a:off x="0" y="2"/>
            <a:ext cx="12192000" cy="6095365"/>
          </a:xfrm>
          <a:prstGeom prst="rect">
            <a:avLst/>
          </a:prstGeom>
        </p:spPr>
      </p:pic>
      <p:pic>
        <p:nvPicPr>
          <p:cNvPr id="3" name="图片 2" descr="643bea698bdff679"/>
          <p:cNvPicPr>
            <a:picLocks noChangeAspect="1"/>
          </p:cNvPicPr>
          <p:nvPr userDrawn="1">
            <p:custDataLst>
              <p:tags r:id="rId4"/>
            </p:custDataLst>
          </p:nvPr>
        </p:nvPicPr>
        <p:blipFill>
          <a:blip r:embed="rId5" cstate="email"/>
          <a:srcRect/>
          <a:stretch>
            <a:fillRect/>
          </a:stretch>
        </p:blipFill>
        <p:spPr>
          <a:xfrm flipH="1">
            <a:off x="0" y="2305052"/>
            <a:ext cx="12192000" cy="4567555"/>
          </a:xfrm>
          <a:prstGeom prst="rect">
            <a:avLst/>
          </a:prstGeom>
        </p:spPr>
      </p:pic>
      <p:pic>
        <p:nvPicPr>
          <p:cNvPr id="26" name="图片 25" descr="63e64362e634d"/>
          <p:cNvPicPr>
            <a:picLocks noChangeAspect="1"/>
          </p:cNvPicPr>
          <p:nvPr userDrawn="1">
            <p:custDataLst>
              <p:tags r:id="rId6"/>
            </p:custDataLst>
          </p:nvPr>
        </p:nvPicPr>
        <p:blipFill>
          <a:blip r:embed="rId7" cstate="email"/>
          <a:srcRect/>
          <a:stretch>
            <a:fillRect/>
          </a:stretch>
        </p:blipFill>
        <p:spPr>
          <a:xfrm>
            <a:off x="10571480" y="5118100"/>
            <a:ext cx="1482725" cy="1548130"/>
          </a:xfrm>
          <a:prstGeom prst="rect">
            <a:avLst/>
          </a:prstGeom>
        </p:spPr>
      </p:pic>
      <p:sp>
        <p:nvSpPr>
          <p:cNvPr id="5" name="图形"/>
          <p:cNvSpPr/>
          <p:nvPr userDrawn="1">
            <p:custDataLst>
              <p:tags r:id="rId8"/>
            </p:custDataLst>
          </p:nvPr>
        </p:nvSpPr>
        <p:spPr>
          <a:xfrm>
            <a:off x="205106" y="226695"/>
            <a:ext cx="11721465" cy="6384290"/>
          </a:xfrm>
          <a:prstGeom prst="rect">
            <a:avLst/>
          </a:prstGeom>
          <a:solidFill>
            <a:schemeClr val="bg1"/>
          </a:solidFill>
          <a:ln>
            <a:noFill/>
          </a:ln>
          <a:effectLst>
            <a:outerShdw blurRad="571500" sx="102000" sy="102000" algn="ctr" rotWithShape="0">
              <a:srgbClr val="59CEF5">
                <a:alpha val="12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atin typeface="思源黑体 CN Heavy" panose="020B0A00000000000000" charset="-122"/>
              <a:ea typeface="思源黑体 CN Heavy" panose="020B0A00000000000000" charset="-122"/>
              <a:cs typeface="思源黑体旧字形 Light" panose="020B0300000000000000" charset="-128"/>
            </a:endParaRPr>
          </a:p>
        </p:txBody>
      </p:sp>
      <p:sp>
        <p:nvSpPr>
          <p:cNvPr id="6" name="文本框 5"/>
          <p:cNvSpPr txBox="1"/>
          <p:nvPr userDrawn="1">
            <p:custDataLst>
              <p:tags r:id="rId9"/>
            </p:custDataLst>
          </p:nvPr>
        </p:nvSpPr>
        <p:spPr>
          <a:xfrm>
            <a:off x="1029337" y="459741"/>
            <a:ext cx="3427095" cy="646331"/>
          </a:xfrm>
          <a:prstGeom prst="rect">
            <a:avLst/>
          </a:prstGeom>
          <a:noFill/>
        </p:spPr>
        <p:txBody>
          <a:bodyPr wrap="square" rtlCol="0" anchor="t">
            <a:spAutoFit/>
          </a:bodyPr>
          <a:lstStyle/>
          <a:p>
            <a:pPr lvl="0" algn="l">
              <a:lnSpc>
                <a:spcPct val="100000"/>
              </a:lnSpc>
              <a:buClrTx/>
              <a:buSzTx/>
              <a:buFontTx/>
            </a:pPr>
            <a:r>
              <a:rPr lang="zh-CN" altLang="en-US" sz="3600" spc="200" dirty="0">
                <a:solidFill>
                  <a:schemeClr val="tx1">
                    <a:lumMod val="85000"/>
                    <a:lumOff val="15000"/>
                  </a:schemeClr>
                </a:solidFill>
                <a:uFillTx/>
                <a:latin typeface="思源宋体 CN Heavy" panose="02020900000000000000" charset="-122"/>
                <a:ea typeface="思源宋体 CN Heavy" panose="02020900000000000000" charset="-122"/>
                <a:cs typeface="思源黑体 CN Bold" panose="020B0800000000000000" charset="-122"/>
                <a:sym typeface="+mn-ea"/>
              </a:rPr>
              <a:t>校园</a:t>
            </a:r>
            <a:r>
              <a:rPr lang="zh-CN" altLang="en-US" sz="3600" b="1">
                <a:solidFill>
                  <a:schemeClr val="tx1">
                    <a:lumMod val="85000"/>
                    <a:lumOff val="15000"/>
                  </a:schemeClr>
                </a:solidFill>
                <a:effectLst/>
                <a:latin typeface="思源宋体 CN Heavy" panose="02020900000000000000" charset="-122"/>
                <a:ea typeface="思源宋体 CN Heavy" panose="02020900000000000000" charset="-122"/>
                <a:cs typeface="思源黑体旧字形 Light" panose="020B0300000000000000" charset="-128"/>
                <a:sym typeface="+mn-ea"/>
              </a:rPr>
              <a:t>入学流程</a:t>
            </a:r>
            <a:endParaRPr lang="zh-CN" altLang="en-US" sz="3600" spc="200" dirty="0">
              <a:solidFill>
                <a:schemeClr val="tx1">
                  <a:lumMod val="85000"/>
                  <a:lumOff val="15000"/>
                </a:schemeClr>
              </a:solidFill>
              <a:uFillTx/>
              <a:latin typeface="思源宋体 CN Heavy" panose="02020900000000000000" charset="-122"/>
              <a:ea typeface="思源宋体 CN Heavy" panose="02020900000000000000" charset="-122"/>
              <a:cs typeface="思源黑体 CN Bold" panose="020B0800000000000000" charset="-122"/>
              <a:sym typeface="+mn-ea"/>
            </a:endParaRPr>
          </a:p>
        </p:txBody>
      </p:sp>
      <p:grpSp>
        <p:nvGrpSpPr>
          <p:cNvPr id="17" name="组合 16"/>
          <p:cNvGrpSpPr/>
          <p:nvPr userDrawn="1"/>
        </p:nvGrpSpPr>
        <p:grpSpPr>
          <a:xfrm>
            <a:off x="-83820" y="167640"/>
            <a:ext cx="1086485" cy="937260"/>
            <a:chOff x="0" y="0"/>
            <a:chExt cx="2000" cy="1586"/>
          </a:xfrm>
        </p:grpSpPr>
        <p:pic>
          <p:nvPicPr>
            <p:cNvPr id="27" name="图片 26" descr="63e64362e634d"/>
            <p:cNvPicPr>
              <a:picLocks noChangeAspect="1"/>
            </p:cNvPicPr>
            <p:nvPr>
              <p:custDataLst>
                <p:tags r:id="rId10"/>
              </p:custDataLst>
            </p:nvPr>
          </p:nvPicPr>
          <p:blipFill>
            <a:blip r:embed="rId11" cstate="email"/>
            <a:srcRect/>
            <a:stretch>
              <a:fillRect/>
            </a:stretch>
          </p:blipFill>
          <p:spPr>
            <a:xfrm>
              <a:off x="0" y="0"/>
              <a:ext cx="2000" cy="1373"/>
            </a:xfrm>
            <a:prstGeom prst="rect">
              <a:avLst/>
            </a:prstGeom>
          </p:spPr>
        </p:pic>
        <p:pic>
          <p:nvPicPr>
            <p:cNvPr id="11" name="图片 10" descr="63e64362e634d"/>
            <p:cNvPicPr>
              <a:picLocks noChangeAspect="1"/>
            </p:cNvPicPr>
            <p:nvPr>
              <p:custDataLst>
                <p:tags r:id="rId12"/>
              </p:custDataLst>
            </p:nvPr>
          </p:nvPicPr>
          <p:blipFill>
            <a:blip r:embed="rId13" cstate="email"/>
            <a:srcRect/>
            <a:stretch>
              <a:fillRect/>
            </a:stretch>
          </p:blipFill>
          <p:spPr>
            <a:xfrm flipH="1">
              <a:off x="481" y="484"/>
              <a:ext cx="1037" cy="1102"/>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5" grpId="1" animBg="1"/>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12" name="TextBox 11"/>
          <p:cNvSpPr txBox="1"/>
          <p:nvPr userDrawn="1"/>
        </p:nvSpPr>
        <p:spPr>
          <a:xfrm>
            <a:off x="11494523" y="0"/>
            <a:ext cx="432048" cy="123111"/>
          </a:xfrm>
          <a:prstGeom prst="rect">
            <a:avLst/>
          </a:prstGeom>
          <a:noFill/>
        </p:spPr>
        <p:txBody>
          <a:bodyPr wrap="square" rtlCol="0">
            <a:spAutoFit/>
          </a:bodyPr>
          <a:lstStyle/>
          <a:p>
            <a:pPr>
              <a:lnSpc>
                <a:spcPct val="200000"/>
              </a:lnSpc>
            </a:pPr>
            <a:r>
              <a:rPr lang="zh-CN" altLang="en-US" sz="100" dirty="0">
                <a:latin typeface="微软雅黑" panose="020B0503020204020204" pitchFamily="34" charset="-122"/>
                <a:ea typeface="微软雅黑" panose="020B0503020204020204" pitchFamily="34" charset="-122"/>
                <a:hlinkClick r:id="rId2"/>
              </a:rPr>
              <a:t>节日</a:t>
            </a:r>
            <a:r>
              <a:rPr lang="en-US" altLang="zh-CN" sz="100" dirty="0">
                <a:latin typeface="微软雅黑" panose="020B0503020204020204" pitchFamily="34" charset="-122"/>
                <a:ea typeface="微软雅黑" panose="020B0503020204020204" pitchFamily="34" charset="-122"/>
                <a:hlinkClick r:id="rId2"/>
              </a:rPr>
              <a:t>PPT</a:t>
            </a:r>
            <a:r>
              <a:rPr lang="zh-CN" altLang="en-US" sz="100" dirty="0">
                <a:latin typeface="微软雅黑" panose="020B0503020204020204" pitchFamily="34" charset="-122"/>
                <a:ea typeface="微软雅黑" panose="020B0503020204020204" pitchFamily="34" charset="-122"/>
                <a:hlinkClick r:id="rId2"/>
              </a:rPr>
              <a:t>模板</a:t>
            </a:r>
            <a:r>
              <a:rPr lang="zh-CN" altLang="en-US" sz="100" dirty="0">
                <a:latin typeface="微软雅黑" panose="020B0503020204020204" pitchFamily="34" charset="-122"/>
                <a:ea typeface="微软雅黑" panose="020B0503020204020204" pitchFamily="34" charset="-122"/>
              </a:rPr>
              <a:t> </a:t>
            </a:r>
            <a:r>
              <a:rPr lang="en-US" altLang="zh-CN" sz="100" dirty="0">
                <a:latin typeface="微软雅黑" panose="020B0503020204020204" pitchFamily="34" charset="-122"/>
                <a:ea typeface="微软雅黑" panose="020B0503020204020204" pitchFamily="34" charset="-122"/>
              </a:rPr>
              <a:t>http://www.1ppt.com/jieri/</a:t>
            </a:r>
            <a:endParaRPr lang="en-US" altLang="zh-CN" sz="100" dirty="0">
              <a:latin typeface="微软雅黑" panose="020B0503020204020204" pitchFamily="34" charset="-122"/>
              <a:ea typeface="微软雅黑" panose="020B0503020204020204" pitchFamily="34" charset="-122"/>
            </a:endParaRPr>
          </a:p>
        </p:txBody>
      </p:sp>
      <p:pic>
        <p:nvPicPr>
          <p:cNvPr id="2" name="图片 1" descr="E:\006包图网\素材\024教育培训\642ebed88b239.png642ebed88b239"/>
          <p:cNvPicPr>
            <a:picLocks noChangeAspect="1"/>
          </p:cNvPicPr>
          <p:nvPr userDrawn="1">
            <p:custDataLst>
              <p:tags r:id="rId3"/>
            </p:custDataLst>
          </p:nvPr>
        </p:nvPicPr>
        <p:blipFill>
          <a:blip r:embed="rId4" cstate="email"/>
          <a:srcRect/>
          <a:stretch>
            <a:fillRect/>
          </a:stretch>
        </p:blipFill>
        <p:spPr>
          <a:xfrm>
            <a:off x="0" y="2"/>
            <a:ext cx="12192000" cy="6095365"/>
          </a:xfrm>
          <a:prstGeom prst="rect">
            <a:avLst/>
          </a:prstGeom>
        </p:spPr>
      </p:pic>
      <p:pic>
        <p:nvPicPr>
          <p:cNvPr id="3" name="图片 2" descr="643bea698bdff679"/>
          <p:cNvPicPr>
            <a:picLocks noChangeAspect="1"/>
          </p:cNvPicPr>
          <p:nvPr userDrawn="1">
            <p:custDataLst>
              <p:tags r:id="rId5"/>
            </p:custDataLst>
          </p:nvPr>
        </p:nvPicPr>
        <p:blipFill>
          <a:blip r:embed="rId6" cstate="email"/>
          <a:srcRect/>
          <a:stretch>
            <a:fillRect/>
          </a:stretch>
        </p:blipFill>
        <p:spPr>
          <a:xfrm flipH="1">
            <a:off x="0" y="2305052"/>
            <a:ext cx="12192000" cy="4567555"/>
          </a:xfrm>
          <a:prstGeom prst="rect">
            <a:avLst/>
          </a:prstGeom>
        </p:spPr>
      </p:pic>
      <p:pic>
        <p:nvPicPr>
          <p:cNvPr id="26" name="图片 25" descr="63e64362e634d"/>
          <p:cNvPicPr>
            <a:picLocks noChangeAspect="1"/>
          </p:cNvPicPr>
          <p:nvPr userDrawn="1">
            <p:custDataLst>
              <p:tags r:id="rId7"/>
            </p:custDataLst>
          </p:nvPr>
        </p:nvPicPr>
        <p:blipFill>
          <a:blip r:embed="rId8" cstate="email"/>
          <a:srcRect/>
          <a:stretch>
            <a:fillRect/>
          </a:stretch>
        </p:blipFill>
        <p:spPr>
          <a:xfrm>
            <a:off x="10571480" y="5118100"/>
            <a:ext cx="1482725" cy="1548130"/>
          </a:xfrm>
          <a:prstGeom prst="rect">
            <a:avLst/>
          </a:prstGeom>
        </p:spPr>
      </p:pic>
      <p:sp>
        <p:nvSpPr>
          <p:cNvPr id="5" name="图形"/>
          <p:cNvSpPr/>
          <p:nvPr userDrawn="1">
            <p:custDataLst>
              <p:tags r:id="rId9"/>
            </p:custDataLst>
          </p:nvPr>
        </p:nvSpPr>
        <p:spPr>
          <a:xfrm>
            <a:off x="205106" y="226695"/>
            <a:ext cx="11721465" cy="6384290"/>
          </a:xfrm>
          <a:prstGeom prst="rect">
            <a:avLst/>
          </a:prstGeom>
          <a:solidFill>
            <a:schemeClr val="bg1"/>
          </a:solidFill>
          <a:ln>
            <a:noFill/>
          </a:ln>
          <a:effectLst>
            <a:outerShdw blurRad="571500" sx="102000" sy="102000" algn="ctr" rotWithShape="0">
              <a:srgbClr val="59CEF5">
                <a:alpha val="12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atin typeface="思源黑体 CN Heavy" panose="020B0A00000000000000" charset="-122"/>
              <a:ea typeface="思源黑体 CN Heavy" panose="020B0A00000000000000" charset="-122"/>
              <a:cs typeface="思源黑体旧字形 Light" panose="020B0300000000000000" charset="-128"/>
            </a:endParaRPr>
          </a:p>
        </p:txBody>
      </p:sp>
      <p:sp>
        <p:nvSpPr>
          <p:cNvPr id="6" name="文本框 5"/>
          <p:cNvSpPr txBox="1"/>
          <p:nvPr userDrawn="1">
            <p:custDataLst>
              <p:tags r:id="rId10"/>
            </p:custDataLst>
          </p:nvPr>
        </p:nvSpPr>
        <p:spPr>
          <a:xfrm>
            <a:off x="1029337" y="459741"/>
            <a:ext cx="3427095" cy="646331"/>
          </a:xfrm>
          <a:prstGeom prst="rect">
            <a:avLst/>
          </a:prstGeom>
          <a:noFill/>
        </p:spPr>
        <p:txBody>
          <a:bodyPr wrap="square" rtlCol="0" anchor="t">
            <a:spAutoFit/>
          </a:bodyPr>
          <a:lstStyle/>
          <a:p>
            <a:pPr lvl="0" algn="l">
              <a:lnSpc>
                <a:spcPct val="100000"/>
              </a:lnSpc>
              <a:buClrTx/>
              <a:buSzTx/>
              <a:buFontTx/>
            </a:pPr>
            <a:r>
              <a:rPr lang="zh-CN" altLang="en-US" sz="3600" spc="200" dirty="0">
                <a:solidFill>
                  <a:schemeClr val="tx1">
                    <a:lumMod val="85000"/>
                    <a:lumOff val="15000"/>
                  </a:schemeClr>
                </a:solidFill>
                <a:uFillTx/>
                <a:latin typeface="思源宋体 CN Heavy" panose="02020900000000000000" charset="-122"/>
                <a:ea typeface="思源宋体 CN Heavy" panose="02020900000000000000" charset="-122"/>
                <a:cs typeface="思源黑体 CN Bold" panose="020B0800000000000000" charset="-122"/>
                <a:sym typeface="+mn-ea"/>
              </a:rPr>
              <a:t>校园</a:t>
            </a:r>
            <a:r>
              <a:rPr lang="zh-CN" altLang="en-US" sz="3600" b="1">
                <a:solidFill>
                  <a:schemeClr val="tx1">
                    <a:lumMod val="85000"/>
                    <a:lumOff val="15000"/>
                  </a:schemeClr>
                </a:solidFill>
                <a:effectLst/>
                <a:latin typeface="思源宋体 CN Heavy" panose="02020900000000000000" charset="-122"/>
                <a:ea typeface="思源宋体 CN Heavy" panose="02020900000000000000" charset="-122"/>
                <a:cs typeface="思源黑体旧字形 Light" panose="020B0300000000000000" charset="-128"/>
                <a:sym typeface="+mn-ea"/>
              </a:rPr>
              <a:t>学习计划</a:t>
            </a:r>
            <a:endParaRPr lang="zh-CN" altLang="en-US" sz="3600" spc="200" dirty="0">
              <a:solidFill>
                <a:schemeClr val="tx1">
                  <a:lumMod val="85000"/>
                  <a:lumOff val="15000"/>
                </a:schemeClr>
              </a:solidFill>
              <a:uFillTx/>
              <a:latin typeface="思源宋体 CN Heavy" panose="02020900000000000000" charset="-122"/>
              <a:ea typeface="思源宋体 CN Heavy" panose="02020900000000000000" charset="-122"/>
              <a:cs typeface="思源黑体 CN Bold" panose="020B0800000000000000" charset="-122"/>
              <a:sym typeface="+mn-ea"/>
            </a:endParaRPr>
          </a:p>
        </p:txBody>
      </p:sp>
      <p:grpSp>
        <p:nvGrpSpPr>
          <p:cNvPr id="17" name="组合 16"/>
          <p:cNvGrpSpPr/>
          <p:nvPr userDrawn="1"/>
        </p:nvGrpSpPr>
        <p:grpSpPr>
          <a:xfrm>
            <a:off x="-83820" y="167640"/>
            <a:ext cx="1086485" cy="937260"/>
            <a:chOff x="0" y="0"/>
            <a:chExt cx="2000" cy="1586"/>
          </a:xfrm>
        </p:grpSpPr>
        <p:pic>
          <p:nvPicPr>
            <p:cNvPr id="27" name="图片 26" descr="63e64362e634d"/>
            <p:cNvPicPr>
              <a:picLocks noChangeAspect="1"/>
            </p:cNvPicPr>
            <p:nvPr>
              <p:custDataLst>
                <p:tags r:id="rId11"/>
              </p:custDataLst>
            </p:nvPr>
          </p:nvPicPr>
          <p:blipFill>
            <a:blip r:embed="rId12" cstate="email"/>
            <a:srcRect/>
            <a:stretch>
              <a:fillRect/>
            </a:stretch>
          </p:blipFill>
          <p:spPr>
            <a:xfrm>
              <a:off x="0" y="0"/>
              <a:ext cx="2000" cy="1373"/>
            </a:xfrm>
            <a:prstGeom prst="rect">
              <a:avLst/>
            </a:prstGeom>
          </p:spPr>
        </p:pic>
        <p:pic>
          <p:nvPicPr>
            <p:cNvPr id="11" name="图片 10" descr="63e64362e634d"/>
            <p:cNvPicPr>
              <a:picLocks noChangeAspect="1"/>
            </p:cNvPicPr>
            <p:nvPr>
              <p:custDataLst>
                <p:tags r:id="rId13"/>
              </p:custDataLst>
            </p:nvPr>
          </p:nvPicPr>
          <p:blipFill>
            <a:blip r:embed="rId14" cstate="email"/>
            <a:srcRect/>
            <a:stretch>
              <a:fillRect/>
            </a:stretch>
          </p:blipFill>
          <p:spPr>
            <a:xfrm flipH="1">
              <a:off x="481" y="484"/>
              <a:ext cx="1037" cy="1102"/>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5" grpId="1" animBg="1"/>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09600" y="1600203"/>
            <a:ext cx="10972800" cy="4525963"/>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609600" y="6356353"/>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3"/>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3"/>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41"/>
            <a:ext cx="2743200" cy="5851525"/>
          </a:xfrm>
          <a:prstGeom prst="rect">
            <a:avLst/>
          </a:prstGeo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09600" y="274641"/>
            <a:ext cx="8026400" cy="5851525"/>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609600" y="6356353"/>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3"/>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3"/>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Layout>
</file>

<file path=ppt/slideMasters/_rels/slideMaster1.xml.rels><?xml version="1.0" encoding="UTF-8" standalone="yes"?>
<Relationships xmlns="http://schemas.openxmlformats.org/package/2006/relationships"><Relationship Id="rId7" Type="http://schemas.openxmlformats.org/officeDocument/2006/relationships/theme" Target="../theme/theme1.xml"/><Relationship Id="rId6" Type="http://schemas.openxmlformats.org/officeDocument/2006/relationships/tags" Target="../tags/tag29.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slideLayout" Target="../slideLayouts/slideLayout8.xml"/><Relationship Id="rId2" Type="http://schemas.openxmlformats.org/officeDocument/2006/relationships/slideLayout" Target="../slideLayouts/slideLayout7.xml"/><Relationship Id="rId1" Type="http://schemas.openxmlformats.org/officeDocument/2006/relationships/slideLayout" Target="../slideLayouts/slideLayout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Tree>
    <p:custDataLst>
      <p:tags r:id="rId6"/>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mc:AlternateContent xmlns:mc="http://schemas.openxmlformats.org/markup-compatibility/2006">
    <mc:Choice xmlns:p14="http://schemas.microsoft.com/office/powerpoint/2010/main" Requires="p14">
      <p:transition p14:dur="500"/>
    </mc:Choice>
    <mc:Fallback>
      <p:transition/>
    </mc:Fallback>
  </mc:AlternateConten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5" r:id="rId1"/>
    <p:sldLayoutId id="2147483656" r:id="rId2"/>
    <p:sldLayoutId id="2147483657" r:id="rId3"/>
  </p:sldLayoutIdLst>
  <mc:AlternateContent xmlns:mc="http://schemas.openxmlformats.org/markup-compatibility/2006">
    <mc:Choice xmlns:p14="http://schemas.microsoft.com/office/powerpoint/2010/main" Requires="p14">
      <p:transition p14:dur="500"/>
    </mc:Choice>
    <mc:Fallback>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tags" Target="../tags/tag34.xml"/><Relationship Id="rId8" Type="http://schemas.openxmlformats.org/officeDocument/2006/relationships/image" Target="../media/image3.png"/><Relationship Id="rId7" Type="http://schemas.openxmlformats.org/officeDocument/2006/relationships/tags" Target="../tags/tag33.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6" Type="http://schemas.openxmlformats.org/officeDocument/2006/relationships/slideLayout" Target="../slideLayouts/slideLayout1.xml"/><Relationship Id="rId15" Type="http://schemas.openxmlformats.org/officeDocument/2006/relationships/tags" Target="../tags/tag36.xml"/><Relationship Id="rId14" Type="http://schemas.openxmlformats.org/officeDocument/2006/relationships/image" Target="../media/image11.png"/><Relationship Id="rId13" Type="http://schemas.microsoft.com/office/2007/relationships/hdphoto" Target="../media/image10.wdp"/><Relationship Id="rId12" Type="http://schemas.openxmlformats.org/officeDocument/2006/relationships/image" Target="../media/image9.png"/><Relationship Id="rId11" Type="http://schemas.openxmlformats.org/officeDocument/2006/relationships/tags" Target="../tags/tag35.xml"/><Relationship Id="rId10" Type="http://schemas.openxmlformats.org/officeDocument/2006/relationships/image" Target="../media/image8.png"/><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9" Type="http://schemas.openxmlformats.org/officeDocument/2006/relationships/image" Target="../media/image3.png"/><Relationship Id="rId8" Type="http://schemas.openxmlformats.org/officeDocument/2006/relationships/tags" Target="../tags/tag130.xml"/><Relationship Id="rId7" Type="http://schemas.openxmlformats.org/officeDocument/2006/relationships/image" Target="../media/image7.png"/><Relationship Id="rId6" Type="http://schemas.openxmlformats.org/officeDocument/2006/relationships/tags" Target="../tags/tag129.xml"/><Relationship Id="rId5" Type="http://schemas.openxmlformats.org/officeDocument/2006/relationships/image" Target="../media/image2.png"/><Relationship Id="rId4" Type="http://schemas.openxmlformats.org/officeDocument/2006/relationships/tags" Target="../tags/tag128.xml"/><Relationship Id="rId3" Type="http://schemas.openxmlformats.org/officeDocument/2006/relationships/tags" Target="../tags/tag127.xml"/><Relationship Id="rId2" Type="http://schemas.openxmlformats.org/officeDocument/2006/relationships/image" Target="../media/image1.png"/><Relationship Id="rId14" Type="http://schemas.openxmlformats.org/officeDocument/2006/relationships/slideLayout" Target="../slideLayouts/slideLayout1.xml"/><Relationship Id="rId13" Type="http://schemas.openxmlformats.org/officeDocument/2006/relationships/tags" Target="../tags/tag132.xml"/><Relationship Id="rId12" Type="http://schemas.microsoft.com/office/2007/relationships/hdphoto" Target="../media/image10.wdp"/><Relationship Id="rId11" Type="http://schemas.openxmlformats.org/officeDocument/2006/relationships/image" Target="../media/image9.png"/><Relationship Id="rId10" Type="http://schemas.openxmlformats.org/officeDocument/2006/relationships/tags" Target="../tags/tag131.xml"/><Relationship Id="rId1" Type="http://schemas.openxmlformats.org/officeDocument/2006/relationships/tags" Target="../tags/tag126.xml"/></Relationships>
</file>

<file path=ppt/slides/_rels/slide2.xml.rels><?xml version="1.0" encoding="UTF-8" standalone="yes"?>
<Relationships xmlns="http://schemas.openxmlformats.org/package/2006/relationships"><Relationship Id="rId9" Type="http://schemas.openxmlformats.org/officeDocument/2006/relationships/tags" Target="../tags/tag41.xml"/><Relationship Id="rId8" Type="http://schemas.openxmlformats.org/officeDocument/2006/relationships/image" Target="../media/image3.png"/><Relationship Id="rId7" Type="http://schemas.openxmlformats.org/officeDocument/2006/relationships/tags" Target="../tags/tag40.xml"/><Relationship Id="rId6" Type="http://schemas.openxmlformats.org/officeDocument/2006/relationships/image" Target="../media/image7.png"/><Relationship Id="rId52" Type="http://schemas.openxmlformats.org/officeDocument/2006/relationships/slideLayout" Target="../slideLayouts/slideLayout1.xml"/><Relationship Id="rId51" Type="http://schemas.openxmlformats.org/officeDocument/2006/relationships/tags" Target="../tags/tag82.xml"/><Relationship Id="rId50" Type="http://schemas.openxmlformats.org/officeDocument/2006/relationships/tags" Target="../tags/tag81.xml"/><Relationship Id="rId5" Type="http://schemas.openxmlformats.org/officeDocument/2006/relationships/tags" Target="../tags/tag39.xml"/><Relationship Id="rId49" Type="http://schemas.openxmlformats.org/officeDocument/2006/relationships/tags" Target="../tags/tag80.xml"/><Relationship Id="rId48" Type="http://schemas.openxmlformats.org/officeDocument/2006/relationships/tags" Target="../tags/tag79.xml"/><Relationship Id="rId47" Type="http://schemas.openxmlformats.org/officeDocument/2006/relationships/tags" Target="../tags/tag78.xml"/><Relationship Id="rId46" Type="http://schemas.openxmlformats.org/officeDocument/2006/relationships/tags" Target="../tags/tag77.xml"/><Relationship Id="rId45" Type="http://schemas.openxmlformats.org/officeDocument/2006/relationships/tags" Target="../tags/tag76.xml"/><Relationship Id="rId44" Type="http://schemas.openxmlformats.org/officeDocument/2006/relationships/tags" Target="../tags/tag75.xml"/><Relationship Id="rId43" Type="http://schemas.openxmlformats.org/officeDocument/2006/relationships/tags" Target="../tags/tag74.xml"/><Relationship Id="rId42" Type="http://schemas.openxmlformats.org/officeDocument/2006/relationships/tags" Target="../tags/tag73.xml"/><Relationship Id="rId41" Type="http://schemas.openxmlformats.org/officeDocument/2006/relationships/tags" Target="../tags/tag72.xml"/><Relationship Id="rId40" Type="http://schemas.openxmlformats.org/officeDocument/2006/relationships/tags" Target="../tags/tag71.xml"/><Relationship Id="rId4" Type="http://schemas.openxmlformats.org/officeDocument/2006/relationships/image" Target="../media/image6.png"/><Relationship Id="rId39" Type="http://schemas.openxmlformats.org/officeDocument/2006/relationships/tags" Target="../tags/tag70.xml"/><Relationship Id="rId38" Type="http://schemas.openxmlformats.org/officeDocument/2006/relationships/tags" Target="../tags/tag69.xml"/><Relationship Id="rId37" Type="http://schemas.openxmlformats.org/officeDocument/2006/relationships/image" Target="../media/image12.png"/><Relationship Id="rId36" Type="http://schemas.openxmlformats.org/officeDocument/2006/relationships/tags" Target="../tags/tag68.xml"/><Relationship Id="rId35" Type="http://schemas.openxmlformats.org/officeDocument/2006/relationships/tags" Target="../tags/tag67.xml"/><Relationship Id="rId34" Type="http://schemas.openxmlformats.org/officeDocument/2006/relationships/tags" Target="../tags/tag66.xml"/><Relationship Id="rId33" Type="http://schemas.openxmlformats.org/officeDocument/2006/relationships/tags" Target="../tags/tag65.xml"/><Relationship Id="rId32" Type="http://schemas.openxmlformats.org/officeDocument/2006/relationships/tags" Target="../tags/tag64.xml"/><Relationship Id="rId31" Type="http://schemas.openxmlformats.org/officeDocument/2006/relationships/tags" Target="../tags/tag63.xml"/><Relationship Id="rId30" Type="http://schemas.openxmlformats.org/officeDocument/2006/relationships/tags" Target="../tags/tag62.xml"/><Relationship Id="rId3" Type="http://schemas.openxmlformats.org/officeDocument/2006/relationships/tags" Target="../tags/tag38.xml"/><Relationship Id="rId29" Type="http://schemas.openxmlformats.org/officeDocument/2006/relationships/tags" Target="../tags/tag61.xml"/><Relationship Id="rId28" Type="http://schemas.openxmlformats.org/officeDocument/2006/relationships/tags" Target="../tags/tag60.xml"/><Relationship Id="rId27" Type="http://schemas.openxmlformats.org/officeDocument/2006/relationships/tags" Target="../tags/tag59.xml"/><Relationship Id="rId26" Type="http://schemas.openxmlformats.org/officeDocument/2006/relationships/tags" Target="../tags/tag58.xml"/><Relationship Id="rId25" Type="http://schemas.openxmlformats.org/officeDocument/2006/relationships/tags" Target="../tags/tag57.xml"/><Relationship Id="rId24" Type="http://schemas.openxmlformats.org/officeDocument/2006/relationships/tags" Target="../tags/tag56.xml"/><Relationship Id="rId23" Type="http://schemas.openxmlformats.org/officeDocument/2006/relationships/tags" Target="../tags/tag55.xml"/><Relationship Id="rId22" Type="http://schemas.openxmlformats.org/officeDocument/2006/relationships/tags" Target="../tags/tag54.xml"/><Relationship Id="rId21" Type="http://schemas.openxmlformats.org/officeDocument/2006/relationships/tags" Target="../tags/tag53.xml"/><Relationship Id="rId20" Type="http://schemas.openxmlformats.org/officeDocument/2006/relationships/tags" Target="../tags/tag52.xml"/><Relationship Id="rId2" Type="http://schemas.openxmlformats.org/officeDocument/2006/relationships/image" Target="../media/image1.png"/><Relationship Id="rId19" Type="http://schemas.openxmlformats.org/officeDocument/2006/relationships/tags" Target="../tags/tag51.xml"/><Relationship Id="rId18" Type="http://schemas.openxmlformats.org/officeDocument/2006/relationships/tags" Target="../tags/tag50.xml"/><Relationship Id="rId17" Type="http://schemas.openxmlformats.org/officeDocument/2006/relationships/tags" Target="../tags/tag49.xml"/><Relationship Id="rId16" Type="http://schemas.openxmlformats.org/officeDocument/2006/relationships/tags" Target="../tags/tag48.xml"/><Relationship Id="rId15" Type="http://schemas.openxmlformats.org/officeDocument/2006/relationships/tags" Target="../tags/tag47.xml"/><Relationship Id="rId14" Type="http://schemas.openxmlformats.org/officeDocument/2006/relationships/tags" Target="../tags/tag46.xml"/><Relationship Id="rId13" Type="http://schemas.openxmlformats.org/officeDocument/2006/relationships/tags" Target="../tags/tag45.xml"/><Relationship Id="rId12" Type="http://schemas.openxmlformats.org/officeDocument/2006/relationships/tags" Target="../tags/tag44.xml"/><Relationship Id="rId11" Type="http://schemas.openxmlformats.org/officeDocument/2006/relationships/tags" Target="../tags/tag43.xml"/><Relationship Id="rId10" Type="http://schemas.openxmlformats.org/officeDocument/2006/relationships/tags" Target="../tags/tag42.xml"/><Relationship Id="rId1" Type="http://schemas.openxmlformats.org/officeDocument/2006/relationships/tags" Target="../tags/tag37.xml"/></Relationships>
</file>

<file path=ppt/slides/_rels/slide3.xml.rels><?xml version="1.0" encoding="UTF-8" standalone="yes"?>
<Relationships xmlns="http://schemas.openxmlformats.org/package/2006/relationships"><Relationship Id="rId9" Type="http://schemas.openxmlformats.org/officeDocument/2006/relationships/tags" Target="../tags/tag87.xml"/><Relationship Id="rId8" Type="http://schemas.openxmlformats.org/officeDocument/2006/relationships/image" Target="../media/image3.png"/><Relationship Id="rId7" Type="http://schemas.openxmlformats.org/officeDocument/2006/relationships/tags" Target="../tags/tag86.xml"/><Relationship Id="rId6" Type="http://schemas.openxmlformats.org/officeDocument/2006/relationships/image" Target="../media/image7.png"/><Relationship Id="rId5" Type="http://schemas.openxmlformats.org/officeDocument/2006/relationships/tags" Target="../tags/tag85.xml"/><Relationship Id="rId4" Type="http://schemas.openxmlformats.org/officeDocument/2006/relationships/image" Target="../media/image2.png"/><Relationship Id="rId3" Type="http://schemas.openxmlformats.org/officeDocument/2006/relationships/tags" Target="../tags/tag84.xml"/><Relationship Id="rId2" Type="http://schemas.openxmlformats.org/officeDocument/2006/relationships/image" Target="../media/image1.png"/><Relationship Id="rId17" Type="http://schemas.openxmlformats.org/officeDocument/2006/relationships/slideLayout" Target="../slideLayouts/slideLayout1.xml"/><Relationship Id="rId16" Type="http://schemas.openxmlformats.org/officeDocument/2006/relationships/tags" Target="../tags/tag91.xml"/><Relationship Id="rId15" Type="http://schemas.microsoft.com/office/2007/relationships/hdphoto" Target="../media/image10.wdp"/><Relationship Id="rId14" Type="http://schemas.openxmlformats.org/officeDocument/2006/relationships/image" Target="../media/image9.png"/><Relationship Id="rId13" Type="http://schemas.openxmlformats.org/officeDocument/2006/relationships/tags" Target="../tags/tag90.xml"/><Relationship Id="rId12" Type="http://schemas.openxmlformats.org/officeDocument/2006/relationships/tags" Target="../tags/tag89.xml"/><Relationship Id="rId11" Type="http://schemas.openxmlformats.org/officeDocument/2006/relationships/image" Target="../media/image13.png"/><Relationship Id="rId10" Type="http://schemas.openxmlformats.org/officeDocument/2006/relationships/tags" Target="../tags/tag88.xml"/><Relationship Id="rId1" Type="http://schemas.openxmlformats.org/officeDocument/2006/relationships/tags" Target="../tags/tag83.xml"/></Relationships>
</file>

<file path=ppt/slides/_rels/slide4.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tags" Target="../tags/tag95.xml"/><Relationship Id="rId7" Type="http://schemas.openxmlformats.org/officeDocument/2006/relationships/image" Target="../media/image17.png"/><Relationship Id="rId6" Type="http://schemas.microsoft.com/office/2007/relationships/hdphoto" Target="../media/image16.wdp"/><Relationship Id="rId5" Type="http://schemas.openxmlformats.org/officeDocument/2006/relationships/image" Target="../media/image15.png"/><Relationship Id="rId4" Type="http://schemas.openxmlformats.org/officeDocument/2006/relationships/tags" Target="../tags/tag94.xml"/><Relationship Id="rId3" Type="http://schemas.openxmlformats.org/officeDocument/2006/relationships/tags" Target="../tags/tag93.xml"/><Relationship Id="rId2" Type="http://schemas.openxmlformats.org/officeDocument/2006/relationships/image" Target="../media/image14.png"/><Relationship Id="rId1" Type="http://schemas.openxmlformats.org/officeDocument/2006/relationships/tags" Target="../tags/tag92.xml"/></Relationships>
</file>

<file path=ppt/slides/_rels/slide5.xml.rels><?xml version="1.0" encoding="UTF-8" standalone="yes"?>
<Relationships xmlns="http://schemas.openxmlformats.org/package/2006/relationships"><Relationship Id="rId9" Type="http://schemas.openxmlformats.org/officeDocument/2006/relationships/image" Target="../media/image13.png"/><Relationship Id="rId8" Type="http://schemas.openxmlformats.org/officeDocument/2006/relationships/tags" Target="../tags/tag100.xml"/><Relationship Id="rId7" Type="http://schemas.openxmlformats.org/officeDocument/2006/relationships/tags" Target="../tags/tag99.xml"/><Relationship Id="rId6" Type="http://schemas.openxmlformats.org/officeDocument/2006/relationships/image" Target="../media/image3.png"/><Relationship Id="rId5" Type="http://schemas.openxmlformats.org/officeDocument/2006/relationships/tags" Target="../tags/tag98.xml"/><Relationship Id="rId4" Type="http://schemas.openxmlformats.org/officeDocument/2006/relationships/image" Target="../media/image7.png"/><Relationship Id="rId3" Type="http://schemas.openxmlformats.org/officeDocument/2006/relationships/tags" Target="../tags/tag97.xml"/><Relationship Id="rId2" Type="http://schemas.openxmlformats.org/officeDocument/2006/relationships/image" Target="../media/image1.png"/><Relationship Id="rId16" Type="http://schemas.openxmlformats.org/officeDocument/2006/relationships/slideLayout" Target="../slideLayouts/slideLayout1.xml"/><Relationship Id="rId15" Type="http://schemas.openxmlformats.org/officeDocument/2006/relationships/tags" Target="../tags/tag103.xml"/><Relationship Id="rId14" Type="http://schemas.openxmlformats.org/officeDocument/2006/relationships/image" Target="../media/image20.png"/><Relationship Id="rId13" Type="http://schemas.openxmlformats.org/officeDocument/2006/relationships/image" Target="../media/image19.svg"/><Relationship Id="rId12" Type="http://schemas.openxmlformats.org/officeDocument/2006/relationships/image" Target="../media/image18.png"/><Relationship Id="rId11" Type="http://schemas.openxmlformats.org/officeDocument/2006/relationships/tags" Target="../tags/tag102.xml"/><Relationship Id="rId10" Type="http://schemas.openxmlformats.org/officeDocument/2006/relationships/tags" Target="../tags/tag101.xml"/><Relationship Id="rId1" Type="http://schemas.openxmlformats.org/officeDocument/2006/relationships/tags" Target="../tags/tag96.xml"/></Relationships>
</file>

<file path=ppt/slides/_rels/slide6.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tags" Target="../tags/tag108.xml"/><Relationship Id="rId6" Type="http://schemas.openxmlformats.org/officeDocument/2006/relationships/image" Target="../media/image21.png"/><Relationship Id="rId5" Type="http://schemas.openxmlformats.org/officeDocument/2006/relationships/tags" Target="../tags/tag107.xml"/><Relationship Id="rId4" Type="http://schemas.openxmlformats.org/officeDocument/2006/relationships/tags" Target="../tags/tag106.xml"/><Relationship Id="rId3" Type="http://schemas.openxmlformats.org/officeDocument/2006/relationships/tags" Target="../tags/tag105.xml"/><Relationship Id="rId2" Type="http://schemas.openxmlformats.org/officeDocument/2006/relationships/image" Target="../media/image14.png"/><Relationship Id="rId1" Type="http://schemas.openxmlformats.org/officeDocument/2006/relationships/tags" Target="../tags/tag104.xml"/></Relationships>
</file>

<file path=ppt/slides/_rels/slide7.xml.rels><?xml version="1.0" encoding="UTF-8" standalone="yes"?>
<Relationships xmlns="http://schemas.openxmlformats.org/package/2006/relationships"><Relationship Id="rId9" Type="http://schemas.openxmlformats.org/officeDocument/2006/relationships/image" Target="../media/image9.png"/><Relationship Id="rId8" Type="http://schemas.microsoft.com/office/2007/relationships/hdphoto" Target="../media/image16.wdp"/><Relationship Id="rId7" Type="http://schemas.openxmlformats.org/officeDocument/2006/relationships/image" Target="../media/image15.png"/><Relationship Id="rId6" Type="http://schemas.openxmlformats.org/officeDocument/2006/relationships/image" Target="../media/image23.svg"/><Relationship Id="rId5" Type="http://schemas.openxmlformats.org/officeDocument/2006/relationships/image" Target="../media/image22.png"/><Relationship Id="rId4" Type="http://schemas.openxmlformats.org/officeDocument/2006/relationships/tags" Target="../tags/tag111.xml"/><Relationship Id="rId3" Type="http://schemas.openxmlformats.org/officeDocument/2006/relationships/tags" Target="../tags/tag110.xml"/><Relationship Id="rId2" Type="http://schemas.openxmlformats.org/officeDocument/2006/relationships/image" Target="../media/image14.png"/><Relationship Id="rId13" Type="http://schemas.openxmlformats.org/officeDocument/2006/relationships/slideLayout" Target="../slideLayouts/slideLayout1.xml"/><Relationship Id="rId12" Type="http://schemas.openxmlformats.org/officeDocument/2006/relationships/themeOverride" Target="../theme/themeOverride1.xml"/><Relationship Id="rId11" Type="http://schemas.openxmlformats.org/officeDocument/2006/relationships/tags" Target="../tags/tag112.xml"/><Relationship Id="rId10" Type="http://schemas.microsoft.com/office/2007/relationships/hdphoto" Target="../media/image10.wdp"/><Relationship Id="rId1" Type="http://schemas.openxmlformats.org/officeDocument/2006/relationships/tags" Target="../tags/tag109.xml"/></Relationships>
</file>

<file path=ppt/slides/_rels/slide8.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themeOverride" Target="../theme/themeOverride2.xml"/><Relationship Id="rId7" Type="http://schemas.openxmlformats.org/officeDocument/2006/relationships/tags" Target="../tags/tag116.xml"/><Relationship Id="rId6" Type="http://schemas.openxmlformats.org/officeDocument/2006/relationships/image" Target="../media/image23.svg"/><Relationship Id="rId5" Type="http://schemas.openxmlformats.org/officeDocument/2006/relationships/image" Target="../media/image22.png"/><Relationship Id="rId4" Type="http://schemas.openxmlformats.org/officeDocument/2006/relationships/tags" Target="../tags/tag115.xml"/><Relationship Id="rId3" Type="http://schemas.openxmlformats.org/officeDocument/2006/relationships/tags" Target="../tags/tag114.xml"/><Relationship Id="rId2" Type="http://schemas.openxmlformats.org/officeDocument/2006/relationships/image" Target="../media/image14.png"/><Relationship Id="rId1" Type="http://schemas.openxmlformats.org/officeDocument/2006/relationships/tags" Target="../tags/tag113.xml"/></Relationships>
</file>

<file path=ppt/slides/_rels/slide9.xml.rels><?xml version="1.0" encoding="UTF-8" standalone="yes"?>
<Relationships xmlns="http://schemas.openxmlformats.org/package/2006/relationships"><Relationship Id="rId9" Type="http://schemas.openxmlformats.org/officeDocument/2006/relationships/tags" Target="../tags/tag121.xml"/><Relationship Id="rId8" Type="http://schemas.openxmlformats.org/officeDocument/2006/relationships/image" Target="../media/image3.png"/><Relationship Id="rId7" Type="http://schemas.openxmlformats.org/officeDocument/2006/relationships/tags" Target="../tags/tag120.xml"/><Relationship Id="rId6" Type="http://schemas.openxmlformats.org/officeDocument/2006/relationships/image" Target="../media/image7.png"/><Relationship Id="rId5" Type="http://schemas.openxmlformats.org/officeDocument/2006/relationships/tags" Target="../tags/tag119.xml"/><Relationship Id="rId4" Type="http://schemas.openxmlformats.org/officeDocument/2006/relationships/image" Target="../media/image2.png"/><Relationship Id="rId3" Type="http://schemas.openxmlformats.org/officeDocument/2006/relationships/tags" Target="../tags/tag118.xml"/><Relationship Id="rId2" Type="http://schemas.openxmlformats.org/officeDocument/2006/relationships/image" Target="../media/image1.png"/><Relationship Id="rId17" Type="http://schemas.openxmlformats.org/officeDocument/2006/relationships/slideLayout" Target="../slideLayouts/slideLayout1.xml"/><Relationship Id="rId16" Type="http://schemas.openxmlformats.org/officeDocument/2006/relationships/tags" Target="../tags/tag125.xml"/><Relationship Id="rId15" Type="http://schemas.microsoft.com/office/2007/relationships/hdphoto" Target="../media/image10.wdp"/><Relationship Id="rId14" Type="http://schemas.openxmlformats.org/officeDocument/2006/relationships/image" Target="../media/image9.png"/><Relationship Id="rId13" Type="http://schemas.openxmlformats.org/officeDocument/2006/relationships/tags" Target="../tags/tag124.xml"/><Relationship Id="rId12" Type="http://schemas.openxmlformats.org/officeDocument/2006/relationships/tags" Target="../tags/tag123.xml"/><Relationship Id="rId11" Type="http://schemas.openxmlformats.org/officeDocument/2006/relationships/image" Target="../media/image13.png"/><Relationship Id="rId10" Type="http://schemas.openxmlformats.org/officeDocument/2006/relationships/tags" Target="../tags/tag122.xml"/><Relationship Id="rId1" Type="http://schemas.openxmlformats.org/officeDocument/2006/relationships/tags" Target="../tags/tag11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形" descr="E:\006包图网\素材\024教育培训\642ebed88b239.png642ebed88b239"/>
          <p:cNvPicPr>
            <a:picLocks noChangeAspect="1"/>
          </p:cNvPicPr>
          <p:nvPr/>
        </p:nvPicPr>
        <p:blipFill>
          <a:blip r:embed="rId1" cstate="email"/>
          <a:srcRect/>
          <a:stretch>
            <a:fillRect/>
          </a:stretch>
        </p:blipFill>
        <p:spPr>
          <a:xfrm>
            <a:off x="0" y="2"/>
            <a:ext cx="12192000" cy="6095365"/>
          </a:xfrm>
          <a:prstGeom prst="rect">
            <a:avLst/>
          </a:prstGeom>
        </p:spPr>
      </p:pic>
      <p:grpSp>
        <p:nvGrpSpPr>
          <p:cNvPr id="24" name="图形"/>
          <p:cNvGrpSpPr/>
          <p:nvPr/>
        </p:nvGrpSpPr>
        <p:grpSpPr>
          <a:xfrm>
            <a:off x="439421" y="370842"/>
            <a:ext cx="819785" cy="315595"/>
            <a:chOff x="692" y="584"/>
            <a:chExt cx="1291" cy="497"/>
          </a:xfrm>
        </p:grpSpPr>
        <p:sp>
          <p:nvSpPr>
            <p:cNvPr id="19" name="图形"/>
            <p:cNvSpPr/>
            <p:nvPr>
              <p:custDataLst>
                <p:tags r:id="rId2"/>
              </p:custDataLst>
            </p:nvPr>
          </p:nvSpPr>
          <p:spPr>
            <a:xfrm>
              <a:off x="692" y="584"/>
              <a:ext cx="497" cy="497"/>
            </a:xfrm>
            <a:prstGeom prst="ellipse">
              <a:avLst/>
            </a:prstGeom>
            <a:gradFill>
              <a:gsLst>
                <a:gs pos="0">
                  <a:srgbClr val="31C3F3"/>
                </a:gs>
                <a:gs pos="100000">
                  <a:srgbClr val="22B9FE"/>
                </a:gs>
              </a:gsLst>
              <a:lin ang="2700000" scaled="0"/>
            </a:gra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a:gradFill>
                  <a:gsLst>
                    <a:gs pos="0">
                      <a:srgbClr val="FDF4D2"/>
                    </a:gs>
                    <a:gs pos="100000">
                      <a:srgbClr val="F0E2BA"/>
                    </a:gs>
                  </a:gsLst>
                  <a:lin ang="5400000" scaled="0"/>
                </a:gradFill>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sp>
          <p:nvSpPr>
            <p:cNvPr id="21" name="图形"/>
            <p:cNvSpPr/>
            <p:nvPr>
              <p:custDataLst>
                <p:tags r:id="rId3"/>
              </p:custDataLst>
            </p:nvPr>
          </p:nvSpPr>
          <p:spPr>
            <a:xfrm>
              <a:off x="1089" y="584"/>
              <a:ext cx="497" cy="497"/>
            </a:xfrm>
            <a:prstGeom prst="ellipse">
              <a:avLst/>
            </a:prstGeom>
            <a:gradFill>
              <a:gsLst>
                <a:gs pos="0">
                  <a:srgbClr val="F6CB39"/>
                </a:gs>
                <a:gs pos="100000">
                  <a:schemeClr val="accent4"/>
                </a:gs>
              </a:gsLst>
              <a:lin ang="2700000" scaled="0"/>
            </a:gra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a:gradFill>
                  <a:gsLst>
                    <a:gs pos="0">
                      <a:srgbClr val="FDF4D2"/>
                    </a:gs>
                    <a:gs pos="100000">
                      <a:srgbClr val="F0E2BA"/>
                    </a:gs>
                  </a:gsLst>
                  <a:lin ang="5400000" scaled="0"/>
                </a:gradFill>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sp>
          <p:nvSpPr>
            <p:cNvPr id="22" name="图形"/>
            <p:cNvSpPr/>
            <p:nvPr>
              <p:custDataLst>
                <p:tags r:id="rId4"/>
              </p:custDataLst>
            </p:nvPr>
          </p:nvSpPr>
          <p:spPr>
            <a:xfrm>
              <a:off x="1486" y="584"/>
              <a:ext cx="497" cy="497"/>
            </a:xfrm>
            <a:prstGeom prst="ellipse">
              <a:avLst/>
            </a:prstGeom>
            <a:gradFill>
              <a:gsLst>
                <a:gs pos="0">
                  <a:srgbClr val="31C3F3"/>
                </a:gs>
                <a:gs pos="100000">
                  <a:srgbClr val="22B9FE"/>
                </a:gs>
              </a:gsLst>
              <a:lin ang="2700000" scaled="0"/>
            </a:gra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a:gradFill>
                  <a:gsLst>
                    <a:gs pos="0">
                      <a:srgbClr val="FDF4D2"/>
                    </a:gs>
                    <a:gs pos="100000">
                      <a:srgbClr val="F0E2BA"/>
                    </a:gs>
                  </a:gsLst>
                  <a:lin ang="5400000" scaled="0"/>
                </a:gradFill>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grpSp>
      <p:pic>
        <p:nvPicPr>
          <p:cNvPr id="3" name="图形" descr="643bea698bdff679"/>
          <p:cNvPicPr>
            <a:picLocks noChangeAspect="1"/>
          </p:cNvPicPr>
          <p:nvPr/>
        </p:nvPicPr>
        <p:blipFill>
          <a:blip r:embed="rId5" cstate="email"/>
          <a:stretch>
            <a:fillRect/>
          </a:stretch>
        </p:blipFill>
        <p:spPr>
          <a:xfrm>
            <a:off x="0" y="776605"/>
            <a:ext cx="12192000" cy="6096000"/>
          </a:xfrm>
          <a:prstGeom prst="rect">
            <a:avLst/>
          </a:prstGeom>
        </p:spPr>
      </p:pic>
      <p:pic>
        <p:nvPicPr>
          <p:cNvPr id="25" name="图形" descr="63e64362e634d"/>
          <p:cNvPicPr>
            <a:picLocks noChangeAspect="1"/>
          </p:cNvPicPr>
          <p:nvPr/>
        </p:nvPicPr>
        <p:blipFill>
          <a:blip r:embed="rId6" cstate="email"/>
          <a:srcRect/>
          <a:stretch>
            <a:fillRect/>
          </a:stretch>
        </p:blipFill>
        <p:spPr>
          <a:xfrm>
            <a:off x="10953750" y="0"/>
            <a:ext cx="971551" cy="1031875"/>
          </a:xfrm>
          <a:prstGeom prst="rect">
            <a:avLst/>
          </a:prstGeom>
        </p:spPr>
      </p:pic>
      <p:pic>
        <p:nvPicPr>
          <p:cNvPr id="26" name="图形" descr="63e64362e634d"/>
          <p:cNvPicPr>
            <a:picLocks noChangeAspect="1"/>
          </p:cNvPicPr>
          <p:nvPr>
            <p:custDataLst>
              <p:tags r:id="rId7"/>
            </p:custDataLst>
          </p:nvPr>
        </p:nvPicPr>
        <p:blipFill>
          <a:blip r:embed="rId8" cstate="email"/>
          <a:srcRect/>
          <a:stretch>
            <a:fillRect/>
          </a:stretch>
        </p:blipFill>
        <p:spPr>
          <a:xfrm>
            <a:off x="113031" y="5118100"/>
            <a:ext cx="1482725" cy="1548130"/>
          </a:xfrm>
          <a:prstGeom prst="rect">
            <a:avLst/>
          </a:prstGeom>
        </p:spPr>
      </p:pic>
      <p:pic>
        <p:nvPicPr>
          <p:cNvPr id="27" name="图形" descr="63e64362e634d"/>
          <p:cNvPicPr>
            <a:picLocks noChangeAspect="1"/>
          </p:cNvPicPr>
          <p:nvPr>
            <p:custDataLst>
              <p:tags r:id="rId9"/>
            </p:custDataLst>
          </p:nvPr>
        </p:nvPicPr>
        <p:blipFill>
          <a:blip r:embed="rId10" cstate="email"/>
          <a:srcRect/>
          <a:stretch>
            <a:fillRect/>
          </a:stretch>
        </p:blipFill>
        <p:spPr>
          <a:xfrm>
            <a:off x="7363460" y="4337050"/>
            <a:ext cx="1289685" cy="885190"/>
          </a:xfrm>
          <a:prstGeom prst="rect">
            <a:avLst/>
          </a:prstGeom>
        </p:spPr>
      </p:pic>
      <p:sp>
        <p:nvSpPr>
          <p:cNvPr id="5" name="文本框 4"/>
          <p:cNvSpPr txBox="1"/>
          <p:nvPr/>
        </p:nvSpPr>
        <p:spPr>
          <a:xfrm>
            <a:off x="970915" y="1549400"/>
            <a:ext cx="8768080" cy="1229995"/>
          </a:xfrm>
          <a:prstGeom prst="rect">
            <a:avLst/>
          </a:prstGeom>
          <a:noFill/>
          <a:ln w="9525">
            <a:noFill/>
          </a:ln>
        </p:spPr>
        <p:txBody>
          <a:bodyPr wrap="square">
            <a:spAutoFit/>
          </a:bodyPr>
          <a:p>
            <a:pPr indent="0" algn="ctr"/>
            <a:endParaRPr lang="zh-CN" sz="2000" b="0">
              <a:ln w="22225">
                <a:solidFill>
                  <a:schemeClr val="accent2"/>
                </a:solidFill>
                <a:prstDash val="solid"/>
              </a:ln>
              <a:solidFill>
                <a:schemeClr val="accent2">
                  <a:lumMod val="40000"/>
                  <a:lumOff val="60000"/>
                </a:schemeClr>
              </a:solidFill>
              <a:effectLst/>
              <a:latin typeface="华文彩云" panose="02010800040101010101" charset="-122"/>
              <a:ea typeface="华文彩云" panose="02010800040101010101" charset="-122"/>
              <a:cs typeface="华文彩云" panose="02010800040101010101" charset="-122"/>
            </a:endParaRPr>
          </a:p>
          <a:p>
            <a:pPr indent="0" algn="ctr"/>
            <a:r>
              <a:rPr lang="zh-CN" sz="5400" b="0">
                <a:ln w="22225">
                  <a:solidFill>
                    <a:schemeClr val="accent2"/>
                  </a:solidFill>
                  <a:prstDash val="solid"/>
                </a:ln>
                <a:solidFill>
                  <a:schemeClr val="accent2">
                    <a:lumMod val="40000"/>
                    <a:lumOff val="60000"/>
                  </a:schemeClr>
                </a:solidFill>
                <a:effectLst/>
                <a:latin typeface="华文彩云" panose="02010800040101010101" charset="-122"/>
                <a:ea typeface="华文彩云" panose="02010800040101010101" charset="-122"/>
                <a:cs typeface="华文彩云" panose="02010800040101010101" charset="-122"/>
              </a:rPr>
              <a:t>任务四</a:t>
            </a:r>
            <a:r>
              <a:rPr lang="en-US" sz="5400" b="0">
                <a:ln w="22225">
                  <a:solidFill>
                    <a:schemeClr val="accent2"/>
                  </a:solidFill>
                  <a:prstDash val="solid"/>
                </a:ln>
                <a:solidFill>
                  <a:schemeClr val="accent2">
                    <a:lumMod val="40000"/>
                    <a:lumOff val="60000"/>
                  </a:schemeClr>
                </a:solidFill>
                <a:effectLst/>
                <a:latin typeface="华文彩云" panose="02010800040101010101" charset="-122"/>
                <a:ea typeface="华文彩云" panose="02010800040101010101" charset="-122"/>
                <a:cs typeface="华文彩云" panose="02010800040101010101" charset="-122"/>
              </a:rPr>
              <a:t> </a:t>
            </a:r>
            <a:r>
              <a:rPr lang="en-US" altLang="zh-CN" sz="5400" b="0">
                <a:ln w="22225">
                  <a:solidFill>
                    <a:schemeClr val="accent2"/>
                  </a:solidFill>
                  <a:prstDash val="solid"/>
                </a:ln>
                <a:solidFill>
                  <a:schemeClr val="accent2">
                    <a:lumMod val="40000"/>
                    <a:lumOff val="60000"/>
                  </a:schemeClr>
                </a:solidFill>
                <a:effectLst/>
                <a:latin typeface="华文彩云" panose="02010800040101010101" charset="-122"/>
                <a:ea typeface="华文彩云" panose="02010800040101010101" charset="-122"/>
                <a:cs typeface="华文彩云" panose="02010800040101010101" charset="-122"/>
              </a:rPr>
              <a:t> </a:t>
            </a:r>
            <a:r>
              <a:rPr lang="zh-CN" altLang="en-US" sz="5400" b="0">
                <a:ln w="22225">
                  <a:solidFill>
                    <a:schemeClr val="accent2"/>
                  </a:solidFill>
                  <a:prstDash val="solid"/>
                </a:ln>
                <a:solidFill>
                  <a:schemeClr val="accent2">
                    <a:lumMod val="40000"/>
                    <a:lumOff val="60000"/>
                  </a:schemeClr>
                </a:solidFill>
                <a:effectLst/>
                <a:latin typeface="华文彩云" panose="02010800040101010101" charset="-122"/>
                <a:ea typeface="华文彩云" panose="02010800040101010101" charset="-122"/>
                <a:cs typeface="华文彩云" panose="02010800040101010101" charset="-122"/>
              </a:rPr>
              <a:t>应对智能新挑战</a:t>
            </a:r>
            <a:endParaRPr lang="zh-CN" altLang="en-US" sz="5400" b="0">
              <a:ln w="22225">
                <a:solidFill>
                  <a:schemeClr val="accent2"/>
                </a:solidFill>
                <a:prstDash val="solid"/>
              </a:ln>
              <a:solidFill>
                <a:schemeClr val="accent2">
                  <a:lumMod val="40000"/>
                  <a:lumOff val="60000"/>
                </a:schemeClr>
              </a:solidFill>
              <a:effectLst/>
              <a:latin typeface="华文彩云" panose="02010800040101010101" charset="-122"/>
              <a:ea typeface="华文彩云" panose="02010800040101010101" charset="-122"/>
              <a:cs typeface="华文彩云" panose="02010800040101010101" charset="-122"/>
            </a:endParaRPr>
          </a:p>
        </p:txBody>
      </p:sp>
      <p:sp>
        <p:nvSpPr>
          <p:cNvPr id="8" name="图形"/>
          <p:cNvSpPr txBox="1"/>
          <p:nvPr>
            <p:custDataLst>
              <p:tags r:id="rId11"/>
            </p:custDataLst>
          </p:nvPr>
        </p:nvSpPr>
        <p:spPr>
          <a:xfrm>
            <a:off x="1447800" y="370840"/>
            <a:ext cx="4302125" cy="433705"/>
          </a:xfrm>
          <a:prstGeom prst="rect">
            <a:avLst/>
          </a:prstGeom>
          <a:ln>
            <a:noFill/>
          </a:ln>
        </p:spPr>
        <p:style>
          <a:lnRef idx="3">
            <a:schemeClr val="accent1"/>
          </a:lnRef>
          <a:fillRef idx="0">
            <a:srgbClr val="FFFFFF"/>
          </a:fillRef>
          <a:effectRef idx="0">
            <a:srgbClr val="FFFFFF"/>
          </a:effectRef>
          <a:fontRef idx="minor">
            <a:schemeClr val="tx1"/>
          </a:fontRef>
        </p:style>
        <p:txBody>
          <a:bodyPr wrap="square" rtlCol="0" anchor="t">
            <a:noAutofit/>
          </a:bodyPr>
          <a:p>
            <a:pPr algn="just"/>
            <a:r>
              <a:rPr lang="zh-CN">
                <a:solidFill>
                  <a:schemeClr val="tx1"/>
                </a:solidFill>
                <a:effectLst/>
                <a:latin typeface="Times New Roman" panose="02020603050405020304"/>
                <a:ea typeface="微软雅黑" panose="020B0503020204020204" pitchFamily="34" charset="-122"/>
                <a:cs typeface="思源宋体 CN Heavy" panose="02020900000000000000" charset="-122"/>
                <a:sym typeface="Times New Roman" panose="02020603050405020304"/>
              </a:rPr>
              <a:t>四</a:t>
            </a:r>
            <a:r>
              <a:rPr>
                <a:solidFill>
                  <a:schemeClr val="tx1"/>
                </a:solidFill>
                <a:effectLst/>
                <a:latin typeface="Times New Roman" panose="02020603050405020304"/>
                <a:ea typeface="微软雅黑" panose="020B0503020204020204" pitchFamily="34" charset="-122"/>
                <a:cs typeface="思源宋体 CN Heavy" panose="02020900000000000000" charset="-122"/>
                <a:sym typeface="Times New Roman" panose="02020603050405020304"/>
              </a:rPr>
              <a:t>年级</a:t>
            </a:r>
            <a:r>
              <a:rPr lang="zh-CN">
                <a:solidFill>
                  <a:schemeClr val="tx1"/>
                </a:solidFill>
                <a:effectLst/>
                <a:latin typeface="Times New Roman" panose="02020603050405020304"/>
                <a:ea typeface="微软雅黑" panose="020B0503020204020204" pitchFamily="34" charset="-122"/>
                <a:cs typeface="思源宋体 CN Heavy" panose="02020900000000000000" charset="-122"/>
                <a:sym typeface="Times New Roman" panose="02020603050405020304"/>
              </a:rPr>
              <a:t>下</a:t>
            </a:r>
            <a:r>
              <a:rPr>
                <a:solidFill>
                  <a:schemeClr val="tx1"/>
                </a:solidFill>
                <a:effectLst/>
                <a:latin typeface="Times New Roman" panose="02020603050405020304"/>
                <a:ea typeface="微软雅黑" panose="020B0503020204020204" pitchFamily="34" charset="-122"/>
                <a:cs typeface="思源宋体 CN Heavy" panose="02020900000000000000" charset="-122"/>
                <a:sym typeface="Times New Roman" panose="02020603050405020304"/>
              </a:rPr>
              <a:t>册</a:t>
            </a:r>
            <a:r>
              <a:rPr lang="en-US">
                <a:solidFill>
                  <a:schemeClr val="tx1"/>
                </a:solidFill>
                <a:effectLst/>
                <a:latin typeface="Times New Roman" panose="02020603050405020304"/>
                <a:ea typeface="微软雅黑" panose="020B0503020204020204" pitchFamily="34" charset="-122"/>
                <a:cs typeface="思源宋体 CN Heavy" panose="02020900000000000000" charset="-122"/>
                <a:sym typeface="Times New Roman" panose="02020603050405020304"/>
              </a:rPr>
              <a:t>  </a:t>
            </a:r>
            <a:r>
              <a:rPr lang="zh-CN" altLang="en-US">
                <a:solidFill>
                  <a:schemeClr val="tx1"/>
                </a:solidFill>
                <a:effectLst/>
                <a:latin typeface="Times New Roman" panose="02020603050405020304"/>
                <a:ea typeface="微软雅黑" panose="020B0503020204020204" pitchFamily="34" charset="-122"/>
                <a:cs typeface="思源宋体 CN Heavy" panose="02020900000000000000" charset="-122"/>
                <a:sym typeface="Times New Roman" panose="02020603050405020304"/>
              </a:rPr>
              <a:t>主题三</a:t>
            </a:r>
            <a:r>
              <a:rPr lang="en-US" altLang="zh-CN">
                <a:solidFill>
                  <a:schemeClr val="tx1"/>
                </a:solidFill>
                <a:effectLst/>
                <a:latin typeface="Times New Roman" panose="02020603050405020304"/>
                <a:ea typeface="微软雅黑" panose="020B0503020204020204" pitchFamily="34" charset="-122"/>
                <a:cs typeface="思源宋体 CN Heavy" panose="02020900000000000000" charset="-122"/>
                <a:sym typeface="Times New Roman" panose="02020603050405020304"/>
              </a:rPr>
              <a:t>  </a:t>
            </a:r>
            <a:r>
              <a:rPr lang="zh-CN" altLang="en-US">
                <a:solidFill>
                  <a:schemeClr val="tx1"/>
                </a:solidFill>
                <a:effectLst/>
                <a:latin typeface="Times New Roman" panose="02020603050405020304"/>
                <a:ea typeface="微软雅黑" panose="020B0503020204020204" pitchFamily="34" charset="-122"/>
                <a:cs typeface="思源宋体 CN Heavy" panose="02020900000000000000" charset="-122"/>
                <a:sym typeface="Times New Roman" panose="02020603050405020304"/>
              </a:rPr>
              <a:t>人工智能耀未来</a:t>
            </a:r>
            <a:r>
              <a:rPr>
                <a:solidFill>
                  <a:schemeClr val="tx1"/>
                </a:solidFill>
                <a:effectLst/>
                <a:latin typeface="Times New Roman" panose="02020603050405020304"/>
                <a:ea typeface="微软雅黑" panose="020B0503020204020204" pitchFamily="34" charset="-122"/>
                <a:cs typeface="思源宋体 CN Heavy" panose="02020900000000000000" charset="-122"/>
                <a:sym typeface="Times New Roman" panose="02020603050405020304"/>
              </a:rPr>
              <a:t> </a:t>
            </a:r>
            <a:endParaRPr>
              <a:solidFill>
                <a:schemeClr val="tx1"/>
              </a:solidFill>
              <a:effectLst/>
              <a:latin typeface="Times New Roman" panose="02020603050405020304"/>
              <a:ea typeface="微软雅黑" panose="020B0503020204020204" pitchFamily="34" charset="-122"/>
              <a:cs typeface="思源宋体 CN Heavy" panose="02020900000000000000" charset="-122"/>
              <a:sym typeface="Times New Roman" panose="02020603050405020304"/>
            </a:endParaRPr>
          </a:p>
        </p:txBody>
      </p:sp>
      <p:pic>
        <p:nvPicPr>
          <p:cNvPr id="10" name="图片 9"/>
          <p:cNvPicPr>
            <a:picLocks noChangeAspect="1"/>
          </p:cNvPicPr>
          <p:nvPr/>
        </p:nvPicPr>
        <p:blipFill>
          <a:blip r:embed="rId12">
            <a:extLst>
              <a:ext uri="{BEBA8EAE-BF5A-486C-A8C5-ECC9F3942E4B}">
                <a14:imgProps xmlns:a14="http://schemas.microsoft.com/office/drawing/2010/main">
                  <a14:imgLayer r:embed="rId13">
                    <a14:imgEffect>
                      <a14:backgroundRemoval t="3497" b="93881" l="7523" r="89725">
                        <a14:foregroundMark x1="42569" y1="50350" x2="42569" y2="50350"/>
                        <a14:foregroundMark x1="50642" y1="47902" x2="50642" y2="47902"/>
                        <a14:backgroundMark x1="64220" y1="19056" x2="64220" y2="19056"/>
                      </a14:backgroundRemoval>
                    </a14:imgEffect>
                  </a14:imgLayer>
                </a14:imgProps>
              </a:ext>
              <a:ext uri="{28A0092B-C50C-407E-A947-70E740481C1C}">
                <a14:useLocalDpi xmlns:a14="http://schemas.microsoft.com/office/drawing/2010/main" val="0"/>
              </a:ext>
            </a:extLst>
          </a:blip>
          <a:stretch>
            <a:fillRect/>
          </a:stretch>
        </p:blipFill>
        <p:spPr>
          <a:xfrm flipH="1">
            <a:off x="7720965" y="1645920"/>
            <a:ext cx="4979670" cy="5226685"/>
          </a:xfrm>
          <a:prstGeom prst="rect">
            <a:avLst/>
          </a:prstGeom>
        </p:spPr>
      </p:pic>
      <p:pic>
        <p:nvPicPr>
          <p:cNvPr id="4" name="图片 3" descr="mmexport1737257251427"/>
          <p:cNvPicPr>
            <a:picLocks noChangeAspect="1"/>
          </p:cNvPicPr>
          <p:nvPr/>
        </p:nvPicPr>
        <p:blipFill>
          <a:blip r:embed="rId14"/>
          <a:stretch>
            <a:fillRect/>
          </a:stretch>
        </p:blipFill>
        <p:spPr>
          <a:xfrm>
            <a:off x="3229610" y="4467225"/>
            <a:ext cx="3963670" cy="537845"/>
          </a:xfrm>
          <a:prstGeom prst="rect">
            <a:avLst/>
          </a:prstGeom>
        </p:spPr>
      </p:pic>
    </p:spTree>
    <p:custDataLst>
      <p:tags r:id="rId15"/>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形" descr="E:\006包图网\素材\024教育培训\642ebed88b239.png642ebed88b239"/>
          <p:cNvPicPr>
            <a:picLocks noChangeAspect="1"/>
          </p:cNvPicPr>
          <p:nvPr>
            <p:custDataLst>
              <p:tags r:id="rId1"/>
            </p:custDataLst>
          </p:nvPr>
        </p:nvPicPr>
        <p:blipFill>
          <a:blip r:embed="rId2" cstate="email"/>
          <a:srcRect/>
          <a:stretch>
            <a:fillRect/>
          </a:stretch>
        </p:blipFill>
        <p:spPr>
          <a:xfrm>
            <a:off x="0" y="2"/>
            <a:ext cx="12192000" cy="6095365"/>
          </a:xfrm>
          <a:prstGeom prst="rect">
            <a:avLst/>
          </a:prstGeom>
        </p:spPr>
      </p:pic>
      <p:sp>
        <p:nvSpPr>
          <p:cNvPr id="12" name="图形"/>
          <p:cNvSpPr/>
          <p:nvPr>
            <p:custDataLst>
              <p:tags r:id="rId3"/>
            </p:custDataLst>
          </p:nvPr>
        </p:nvSpPr>
        <p:spPr>
          <a:xfrm>
            <a:off x="2152015" y="904240"/>
            <a:ext cx="9331960" cy="4213860"/>
          </a:xfrm>
          <a:prstGeom prst="roundRect">
            <a:avLst>
              <a:gd name="adj" fmla="val 9269"/>
            </a:avLst>
          </a:prstGeom>
          <a:solidFill>
            <a:schemeClr val="bg1"/>
          </a:solidFill>
          <a:ln>
            <a:gradFill>
              <a:gsLst>
                <a:gs pos="0">
                  <a:schemeClr val="bg1">
                    <a:alpha val="0"/>
                  </a:schemeClr>
                </a:gs>
                <a:gs pos="100000">
                  <a:srgbClr val="31C3F3"/>
                </a:gs>
              </a:gsLst>
              <a:lin ang="0" scaled="1"/>
            </a:gradFill>
          </a:ln>
          <a:effectLst>
            <a:outerShdw blurRad="571500" sx="102000" sy="102000" algn="ctr" rotWithShape="0">
              <a:srgbClr val="59CEF5">
                <a:alpha val="12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pic>
        <p:nvPicPr>
          <p:cNvPr id="3" name="图形" descr="643bea698bdff679"/>
          <p:cNvPicPr>
            <a:picLocks noChangeAspect="1"/>
          </p:cNvPicPr>
          <p:nvPr>
            <p:custDataLst>
              <p:tags r:id="rId4"/>
            </p:custDataLst>
          </p:nvPr>
        </p:nvPicPr>
        <p:blipFill>
          <a:blip r:embed="rId5" cstate="email"/>
          <a:srcRect/>
          <a:stretch>
            <a:fillRect/>
          </a:stretch>
        </p:blipFill>
        <p:spPr>
          <a:xfrm flipH="1">
            <a:off x="0" y="2305052"/>
            <a:ext cx="12192000" cy="4567555"/>
          </a:xfrm>
          <a:prstGeom prst="rect">
            <a:avLst/>
          </a:prstGeom>
        </p:spPr>
      </p:pic>
      <p:pic>
        <p:nvPicPr>
          <p:cNvPr id="25" name="图形" descr="63e64362e634d"/>
          <p:cNvPicPr>
            <a:picLocks noChangeAspect="1"/>
          </p:cNvPicPr>
          <p:nvPr>
            <p:custDataLst>
              <p:tags r:id="rId6"/>
            </p:custDataLst>
          </p:nvPr>
        </p:nvPicPr>
        <p:blipFill>
          <a:blip r:embed="rId7" cstate="email"/>
          <a:srcRect/>
          <a:stretch>
            <a:fillRect/>
          </a:stretch>
        </p:blipFill>
        <p:spPr>
          <a:xfrm flipH="1">
            <a:off x="285750" y="209552"/>
            <a:ext cx="971551" cy="1031875"/>
          </a:xfrm>
          <a:prstGeom prst="rect">
            <a:avLst/>
          </a:prstGeom>
        </p:spPr>
      </p:pic>
      <p:pic>
        <p:nvPicPr>
          <p:cNvPr id="26" name="图形" descr="63e64362e634d"/>
          <p:cNvPicPr>
            <a:picLocks noChangeAspect="1"/>
          </p:cNvPicPr>
          <p:nvPr>
            <p:custDataLst>
              <p:tags r:id="rId8"/>
            </p:custDataLst>
          </p:nvPr>
        </p:nvPicPr>
        <p:blipFill>
          <a:blip r:embed="rId9" cstate="email"/>
          <a:srcRect/>
          <a:stretch>
            <a:fillRect/>
          </a:stretch>
        </p:blipFill>
        <p:spPr>
          <a:xfrm>
            <a:off x="10571480" y="5118100"/>
            <a:ext cx="1482725" cy="1548130"/>
          </a:xfrm>
          <a:prstGeom prst="rect">
            <a:avLst/>
          </a:prstGeom>
        </p:spPr>
      </p:pic>
      <p:sp>
        <p:nvSpPr>
          <p:cNvPr id="7" name="图形"/>
          <p:cNvSpPr txBox="1"/>
          <p:nvPr>
            <p:custDataLst>
              <p:tags r:id="rId10"/>
            </p:custDataLst>
          </p:nvPr>
        </p:nvSpPr>
        <p:spPr>
          <a:xfrm>
            <a:off x="5102860" y="2230120"/>
            <a:ext cx="4173855" cy="1198880"/>
          </a:xfrm>
          <a:prstGeom prst="rect">
            <a:avLst/>
          </a:prstGeom>
          <a:noFill/>
        </p:spPr>
        <p:txBody>
          <a:bodyPr wrap="square" rtlCol="0" anchor="t">
            <a:spAutoFit/>
            <a:scene3d>
              <a:camera prst="orthographicFront"/>
              <a:lightRig rig="threePt" dir="t"/>
            </a:scene3d>
          </a:bodyPr>
          <a:lstStyle/>
          <a:p>
            <a:pPr algn="l">
              <a:lnSpc>
                <a:spcPct val="100000"/>
              </a:lnSpc>
            </a:pPr>
            <a:r>
              <a:rPr lang="zh-CN" altLang="en-US" sz="7200" spc="600" dirty="0">
                <a:ln w="22225">
                  <a:solidFill>
                    <a:schemeClr val="accent2"/>
                  </a:solidFill>
                  <a:prstDash val="solid"/>
                </a:ln>
                <a:solidFill>
                  <a:schemeClr val="accent2">
                    <a:lumMod val="40000"/>
                    <a:lumOff val="60000"/>
                  </a:schemeClr>
                </a:solidFill>
                <a:effectLst/>
                <a:uFillTx/>
                <a:latin typeface="华文彩云" panose="02010800040101010101" charset="-122"/>
                <a:ea typeface="华文彩云" panose="02010800040101010101" charset="-122"/>
                <a:cs typeface="思源黑体 CN Bold" panose="020B0800000000000000" charset="-122"/>
                <a:sym typeface="Times New Roman" panose="02020603050405020304"/>
              </a:rPr>
              <a:t>谢谢观看！</a:t>
            </a:r>
            <a:endParaRPr lang="zh-CN" altLang="en-US" sz="7200" spc="600" dirty="0">
              <a:ln w="22225">
                <a:solidFill>
                  <a:schemeClr val="accent2"/>
                </a:solidFill>
                <a:prstDash val="solid"/>
              </a:ln>
              <a:solidFill>
                <a:schemeClr val="accent2">
                  <a:lumMod val="40000"/>
                  <a:lumOff val="60000"/>
                </a:schemeClr>
              </a:solidFill>
              <a:effectLst/>
              <a:uFillTx/>
              <a:latin typeface="华文彩云" panose="02010800040101010101" charset="-122"/>
              <a:ea typeface="华文彩云" panose="02010800040101010101" charset="-122"/>
              <a:cs typeface="思源黑体 CN Bold" panose="020B0800000000000000" charset="-122"/>
              <a:sym typeface="Times New Roman" panose="02020603050405020304"/>
            </a:endParaRPr>
          </a:p>
        </p:txBody>
      </p:sp>
      <p:pic>
        <p:nvPicPr>
          <p:cNvPr id="18" name="图片 17"/>
          <p:cNvPicPr>
            <a:picLocks noChangeAspect="1"/>
          </p:cNvPicPr>
          <p:nvPr/>
        </p:nvPicPr>
        <p:blipFill>
          <a:blip r:embed="rId11">
            <a:extLst>
              <a:ext uri="{BEBA8EAE-BF5A-486C-A8C5-ECC9F3942E4B}">
                <a14:imgProps xmlns:a14="http://schemas.microsoft.com/office/drawing/2010/main">
                  <a14:imgLayer r:embed="rId12">
                    <a14:imgEffect>
                      <a14:backgroundRemoval t="3497" b="93881" l="7523" r="89725">
                        <a14:foregroundMark x1="42569" y1="50350" x2="42569" y2="50350"/>
                        <a14:foregroundMark x1="50642" y1="47902" x2="50642" y2="47902"/>
                        <a14:backgroundMark x1="64220" y1="19056" x2="64220" y2="19056"/>
                      </a14:backgroundRemoval>
                    </a14:imgEffect>
                  </a14:imgLayer>
                </a14:imgProps>
              </a:ext>
              <a:ext uri="{28A0092B-C50C-407E-A947-70E740481C1C}">
                <a14:useLocalDpi xmlns:a14="http://schemas.microsoft.com/office/drawing/2010/main" val="0"/>
              </a:ext>
            </a:extLst>
          </a:blip>
          <a:stretch>
            <a:fillRect/>
          </a:stretch>
        </p:blipFill>
        <p:spPr>
          <a:xfrm>
            <a:off x="1166495" y="1887220"/>
            <a:ext cx="4008755" cy="4208145"/>
          </a:xfrm>
          <a:prstGeom prst="rect">
            <a:avLst/>
          </a:prstGeom>
        </p:spPr>
      </p:pic>
    </p:spTree>
    <p:custDataLst>
      <p:tags r:id="rId1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bldLst>
      <p:bldP spid="12" grpId="1" animBg="1"/>
      <p:bldP spid="7"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TextBox 5"/>
          <p:cNvSpPr txBox="1"/>
          <p:nvPr/>
        </p:nvSpPr>
        <p:spPr>
          <a:xfrm>
            <a:off x="205105" y="-5630"/>
            <a:ext cx="432048" cy="123111"/>
          </a:xfrm>
          <a:prstGeom prst="rect">
            <a:avLst/>
          </a:prstGeom>
          <a:noFill/>
        </p:spPr>
        <p:txBody>
          <a:bodyPr wrap="square" rtlCol="0">
            <a:spAutoFit/>
          </a:bodyPr>
          <a:lstStyle/>
          <a:p>
            <a:pPr>
              <a:lnSpc>
                <a:spcPct val="200000"/>
              </a:lnSpc>
            </a:pPr>
            <a:r>
              <a:rPr lang="zh-CN" altLang="en-US" sz="100" dirty="0">
                <a:noFill/>
                <a:latin typeface="微软雅黑" panose="020B0503020204020204" pitchFamily="34" charset="-122"/>
                <a:ea typeface="微软雅黑" panose="020B0503020204020204" pitchFamily="34" charset="-122"/>
              </a:rPr>
              <a:t>节日</a:t>
            </a:r>
            <a:r>
              <a:rPr lang="en-US" altLang="zh-CN" sz="100" dirty="0">
                <a:noFill/>
                <a:latin typeface="微软雅黑" panose="020B0503020204020204" pitchFamily="34" charset="-122"/>
                <a:ea typeface="微软雅黑" panose="020B0503020204020204" pitchFamily="34" charset="-122"/>
              </a:rPr>
              <a:t>PPT</a:t>
            </a:r>
            <a:r>
              <a:rPr lang="zh-CN" altLang="en-US" sz="100" dirty="0">
                <a:noFill/>
                <a:latin typeface="微软雅黑" panose="020B0503020204020204" pitchFamily="34" charset="-122"/>
                <a:ea typeface="微软雅黑" panose="020B0503020204020204" pitchFamily="34" charset="-122"/>
              </a:rPr>
              <a:t>模板 </a:t>
            </a:r>
            <a:r>
              <a:rPr lang="en-US" altLang="zh-CN" sz="100" dirty="0">
                <a:noFill/>
                <a:latin typeface="微软雅黑" panose="020B0503020204020204" pitchFamily="34" charset="-122"/>
                <a:ea typeface="微软雅黑" panose="020B0503020204020204" pitchFamily="34" charset="-122"/>
              </a:rPr>
              <a:t>http://www.1ppt.com/jieri/</a:t>
            </a:r>
            <a:endParaRPr lang="en-US" altLang="zh-CN" sz="100" dirty="0">
              <a:noFill/>
              <a:latin typeface="微软雅黑" panose="020B0503020204020204" pitchFamily="34" charset="-122"/>
              <a:ea typeface="微软雅黑" panose="020B0503020204020204" pitchFamily="34" charset="-122"/>
            </a:endParaRPr>
          </a:p>
        </p:txBody>
      </p:sp>
      <p:pic>
        <p:nvPicPr>
          <p:cNvPr id="2" name="图形" descr="E:\006包图网\素材\024教育培训\642ebed88b239.png642ebed88b239"/>
          <p:cNvPicPr>
            <a:picLocks noChangeAspect="1"/>
          </p:cNvPicPr>
          <p:nvPr>
            <p:custDataLst>
              <p:tags r:id="rId1"/>
            </p:custDataLst>
          </p:nvPr>
        </p:nvPicPr>
        <p:blipFill>
          <a:blip r:embed="rId2" cstate="email"/>
          <a:srcRect/>
          <a:stretch>
            <a:fillRect/>
          </a:stretch>
        </p:blipFill>
        <p:spPr>
          <a:xfrm>
            <a:off x="0" y="2"/>
            <a:ext cx="12192000" cy="6095365"/>
          </a:xfrm>
          <a:prstGeom prst="rect">
            <a:avLst/>
          </a:prstGeom>
        </p:spPr>
      </p:pic>
      <p:pic>
        <p:nvPicPr>
          <p:cNvPr id="3" name="图形" descr="643bea698bdff679"/>
          <p:cNvPicPr>
            <a:picLocks noChangeAspect="1"/>
          </p:cNvPicPr>
          <p:nvPr>
            <p:custDataLst>
              <p:tags r:id="rId3"/>
            </p:custDataLst>
          </p:nvPr>
        </p:nvPicPr>
        <p:blipFill>
          <a:blip r:embed="rId4" cstate="email"/>
          <a:stretch>
            <a:fillRect/>
          </a:stretch>
        </p:blipFill>
        <p:spPr>
          <a:xfrm>
            <a:off x="0" y="762000"/>
            <a:ext cx="12192000" cy="6096000"/>
          </a:xfrm>
          <a:prstGeom prst="rect">
            <a:avLst/>
          </a:prstGeom>
        </p:spPr>
      </p:pic>
      <p:pic>
        <p:nvPicPr>
          <p:cNvPr id="25" name="图形" descr="63e64362e634d"/>
          <p:cNvPicPr>
            <a:picLocks noChangeAspect="1"/>
          </p:cNvPicPr>
          <p:nvPr>
            <p:custDataLst>
              <p:tags r:id="rId5"/>
            </p:custDataLst>
          </p:nvPr>
        </p:nvPicPr>
        <p:blipFill>
          <a:blip r:embed="rId6" cstate="email"/>
          <a:srcRect/>
          <a:stretch>
            <a:fillRect/>
          </a:stretch>
        </p:blipFill>
        <p:spPr>
          <a:xfrm>
            <a:off x="10953750" y="0"/>
            <a:ext cx="971551" cy="1031875"/>
          </a:xfrm>
          <a:prstGeom prst="rect">
            <a:avLst/>
          </a:prstGeom>
        </p:spPr>
      </p:pic>
      <p:pic>
        <p:nvPicPr>
          <p:cNvPr id="26" name="图形" descr="63e64362e634d"/>
          <p:cNvPicPr>
            <a:picLocks noChangeAspect="1"/>
          </p:cNvPicPr>
          <p:nvPr>
            <p:custDataLst>
              <p:tags r:id="rId7"/>
            </p:custDataLst>
          </p:nvPr>
        </p:nvPicPr>
        <p:blipFill>
          <a:blip r:embed="rId8" cstate="email"/>
          <a:srcRect/>
          <a:stretch>
            <a:fillRect/>
          </a:stretch>
        </p:blipFill>
        <p:spPr>
          <a:xfrm>
            <a:off x="113031" y="5118100"/>
            <a:ext cx="1482725" cy="1548130"/>
          </a:xfrm>
          <a:prstGeom prst="rect">
            <a:avLst/>
          </a:prstGeom>
        </p:spPr>
      </p:pic>
      <p:grpSp>
        <p:nvGrpSpPr>
          <p:cNvPr id="34" name="图形"/>
          <p:cNvGrpSpPr/>
          <p:nvPr/>
        </p:nvGrpSpPr>
        <p:grpSpPr>
          <a:xfrm>
            <a:off x="2158016" y="1447800"/>
            <a:ext cx="8038179" cy="2222500"/>
            <a:chOff x="1516" y="3675"/>
            <a:chExt cx="16142" cy="5018"/>
          </a:xfrm>
        </p:grpSpPr>
        <p:sp>
          <p:nvSpPr>
            <p:cNvPr id="33" name="图形"/>
            <p:cNvSpPr/>
            <p:nvPr>
              <p:custDataLst>
                <p:tags r:id="rId9"/>
              </p:custDataLst>
            </p:nvPr>
          </p:nvSpPr>
          <p:spPr>
            <a:xfrm>
              <a:off x="5917" y="3675"/>
              <a:ext cx="3627" cy="5018"/>
            </a:xfrm>
            <a:prstGeom prst="roundRect">
              <a:avLst>
                <a:gd name="adj" fmla="val 9269"/>
              </a:avLst>
            </a:prstGeom>
            <a:solidFill>
              <a:schemeClr val="bg1"/>
            </a:solidFill>
            <a:ln>
              <a:gradFill>
                <a:gsLst>
                  <a:gs pos="0">
                    <a:schemeClr val="bg1">
                      <a:alpha val="0"/>
                    </a:schemeClr>
                  </a:gs>
                  <a:gs pos="100000">
                    <a:srgbClr val="31C3F3"/>
                  </a:gs>
                </a:gsLst>
                <a:lin ang="5400000" scaled="1"/>
              </a:gradFill>
            </a:ln>
            <a:effectLst>
              <a:outerShdw blurRad="571500" sx="102000" sy="102000" algn="ctr" rotWithShape="0">
                <a:srgbClr val="59CEF5">
                  <a:alpha val="12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sp>
          <p:nvSpPr>
            <p:cNvPr id="51" name="图形"/>
            <p:cNvSpPr/>
            <p:nvPr>
              <p:custDataLst>
                <p:tags r:id="rId10"/>
              </p:custDataLst>
            </p:nvPr>
          </p:nvSpPr>
          <p:spPr>
            <a:xfrm>
              <a:off x="14031" y="3675"/>
              <a:ext cx="3627" cy="5018"/>
            </a:xfrm>
            <a:prstGeom prst="roundRect">
              <a:avLst>
                <a:gd name="adj" fmla="val 9269"/>
              </a:avLst>
            </a:prstGeom>
            <a:solidFill>
              <a:schemeClr val="bg1"/>
            </a:solidFill>
            <a:ln>
              <a:gradFill>
                <a:gsLst>
                  <a:gs pos="0">
                    <a:schemeClr val="bg1">
                      <a:alpha val="0"/>
                    </a:schemeClr>
                  </a:gs>
                  <a:gs pos="100000">
                    <a:srgbClr val="31C3F3"/>
                  </a:gs>
                </a:gsLst>
                <a:lin ang="5400000" scaled="1"/>
              </a:gradFill>
            </a:ln>
            <a:effectLst>
              <a:outerShdw blurRad="571500" sx="102000" sy="102000" algn="ctr" rotWithShape="0">
                <a:srgbClr val="59CEF5">
                  <a:alpha val="12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sp>
          <p:nvSpPr>
            <p:cNvPr id="86" name="图形"/>
            <p:cNvSpPr/>
            <p:nvPr>
              <p:custDataLst>
                <p:tags r:id="rId11"/>
              </p:custDataLst>
            </p:nvPr>
          </p:nvSpPr>
          <p:spPr>
            <a:xfrm>
              <a:off x="5969" y="5102"/>
              <a:ext cx="1694" cy="371"/>
            </a:xfrm>
            <a:prstGeom prst="roundRect">
              <a:avLst>
                <a:gd name="adj" fmla="val 50000"/>
              </a:avLst>
            </a:prstGeom>
            <a:gradFill>
              <a:gsLst>
                <a:gs pos="0">
                  <a:schemeClr val="accent2">
                    <a:lumMod val="40000"/>
                    <a:lumOff val="60000"/>
                  </a:schemeClr>
                </a:gs>
                <a:gs pos="100000">
                  <a:schemeClr val="bg1">
                    <a:alpha val="0"/>
                  </a:schemeClr>
                </a:gs>
              </a:gsLst>
              <a:lin ang="10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noFill/>
                  <a:latin typeface="Times New Roman" panose="02020603050405020304"/>
                  <a:ea typeface="微软雅黑" panose="020B0503020204020204" pitchFamily="34" charset="-122"/>
                  <a:cs typeface="思源黑体旧字形 Light" panose="020B0300000000000000" charset="-128"/>
                  <a:sym typeface="Times New Roman" panose="02020603050405020304"/>
                </a:rPr>
                <a:t>PART 02</a:t>
              </a:r>
              <a:endParaRPr lang="en-US" altLang="zh-CN" sz="2000" noProof="0" dirty="0">
                <a:ln>
                  <a:noFill/>
                </a:ln>
                <a:noFill/>
                <a:effectLst/>
                <a:uLnTx/>
                <a:uFillTx/>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sp>
          <p:nvSpPr>
            <p:cNvPr id="88" name="图形"/>
            <p:cNvSpPr/>
            <p:nvPr>
              <p:custDataLst>
                <p:tags r:id="rId12"/>
              </p:custDataLst>
            </p:nvPr>
          </p:nvSpPr>
          <p:spPr>
            <a:xfrm>
              <a:off x="14143" y="5102"/>
              <a:ext cx="1694" cy="371"/>
            </a:xfrm>
            <a:prstGeom prst="roundRect">
              <a:avLst>
                <a:gd name="adj" fmla="val 50000"/>
              </a:avLst>
            </a:prstGeom>
            <a:gradFill>
              <a:gsLst>
                <a:gs pos="0">
                  <a:schemeClr val="accent2">
                    <a:lumMod val="40000"/>
                    <a:lumOff val="60000"/>
                  </a:schemeClr>
                </a:gs>
                <a:gs pos="100000">
                  <a:schemeClr val="bg1">
                    <a:alpha val="0"/>
                  </a:schemeClr>
                </a:gs>
              </a:gsLst>
              <a:lin ang="10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noFill/>
                  <a:latin typeface="Times New Roman" panose="02020603050405020304"/>
                  <a:ea typeface="微软雅黑" panose="020B0503020204020204" pitchFamily="34" charset="-122"/>
                  <a:cs typeface="思源黑体旧字形 Light" panose="020B0300000000000000" charset="-128"/>
                  <a:sym typeface="Times New Roman" panose="02020603050405020304"/>
                </a:rPr>
                <a:t>PART 02</a:t>
              </a:r>
              <a:endParaRPr lang="en-US" altLang="zh-CN" sz="2000" noProof="0" dirty="0">
                <a:ln>
                  <a:noFill/>
                </a:ln>
                <a:noFill/>
                <a:effectLst/>
                <a:uLnTx/>
                <a:uFillTx/>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sp>
          <p:nvSpPr>
            <p:cNvPr id="41" name="图形"/>
            <p:cNvSpPr txBox="1"/>
            <p:nvPr>
              <p:custDataLst>
                <p:tags r:id="rId13"/>
              </p:custDataLst>
            </p:nvPr>
          </p:nvSpPr>
          <p:spPr>
            <a:xfrm>
              <a:off x="6118" y="4845"/>
              <a:ext cx="2694" cy="900"/>
            </a:xfrm>
            <a:prstGeom prst="rect">
              <a:avLst/>
            </a:prstGeom>
            <a:noFill/>
          </p:spPr>
          <p:txBody>
            <a:bodyPr wrap="square" rtlCol="0" anchor="t">
              <a:spAutoFit/>
            </a:bodyPr>
            <a:lstStyle/>
            <a:p>
              <a:r>
                <a:rPr lang="en-US" altLang="zh-CN" sz="2000">
                  <a:solidFill>
                    <a:schemeClr val="tx1">
                      <a:lumMod val="85000"/>
                      <a:lumOff val="15000"/>
                    </a:schemeClr>
                  </a:solidFill>
                  <a:latin typeface="Times New Roman" panose="02020603050405020304"/>
                  <a:ea typeface="微软雅黑" panose="020B0503020204020204" pitchFamily="34" charset="-122"/>
                  <a:cs typeface="思源黑体旧字形 Light" panose="020B0300000000000000" charset="-128"/>
                  <a:sym typeface="Times New Roman" panose="02020603050405020304"/>
                </a:rPr>
                <a:t>TWO</a:t>
              </a:r>
              <a:endParaRPr lang="en-US" altLang="zh-CN" sz="2000">
                <a:solidFill>
                  <a:schemeClr val="tx1">
                    <a:lumMod val="85000"/>
                    <a:lumOff val="15000"/>
                  </a:schemeClr>
                </a:solidFill>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sp>
          <p:nvSpPr>
            <p:cNvPr id="32" name="图形"/>
            <p:cNvSpPr txBox="1"/>
            <p:nvPr>
              <p:custDataLst>
                <p:tags r:id="rId14"/>
              </p:custDataLst>
            </p:nvPr>
          </p:nvSpPr>
          <p:spPr>
            <a:xfrm>
              <a:off x="14170" y="4845"/>
              <a:ext cx="2694" cy="900"/>
            </a:xfrm>
            <a:prstGeom prst="rect">
              <a:avLst/>
            </a:prstGeom>
            <a:noFill/>
          </p:spPr>
          <p:txBody>
            <a:bodyPr wrap="square" rtlCol="0" anchor="t">
              <a:spAutoFit/>
            </a:bodyPr>
            <a:lstStyle/>
            <a:p>
              <a:r>
                <a:rPr lang="en-US" altLang="zh-CN" sz="2000">
                  <a:solidFill>
                    <a:schemeClr val="tx1">
                      <a:lumMod val="85000"/>
                      <a:lumOff val="15000"/>
                    </a:schemeClr>
                  </a:solidFill>
                  <a:latin typeface="Times New Roman" panose="02020603050405020304"/>
                  <a:ea typeface="微软雅黑" panose="020B0503020204020204" pitchFamily="34" charset="-122"/>
                  <a:cs typeface="思源黑体旧字形 Light" panose="020B0300000000000000" charset="-128"/>
                  <a:sym typeface="Times New Roman" panose="02020603050405020304"/>
                </a:rPr>
                <a:t>FOUR</a:t>
              </a:r>
              <a:endParaRPr lang="en-US" altLang="zh-CN" sz="2000">
                <a:solidFill>
                  <a:schemeClr val="tx1">
                    <a:lumMod val="85000"/>
                    <a:lumOff val="15000"/>
                  </a:schemeClr>
                </a:solidFill>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sp>
          <p:nvSpPr>
            <p:cNvPr id="20" name="图形"/>
            <p:cNvSpPr/>
            <p:nvPr>
              <p:custDataLst>
                <p:tags r:id="rId15"/>
              </p:custDataLst>
            </p:nvPr>
          </p:nvSpPr>
          <p:spPr>
            <a:xfrm>
              <a:off x="1516" y="3675"/>
              <a:ext cx="3971" cy="5018"/>
            </a:xfrm>
            <a:prstGeom prst="roundRect">
              <a:avLst>
                <a:gd name="adj" fmla="val 9269"/>
              </a:avLst>
            </a:prstGeom>
            <a:solidFill>
              <a:schemeClr val="bg1"/>
            </a:solidFill>
            <a:ln>
              <a:gradFill>
                <a:gsLst>
                  <a:gs pos="0">
                    <a:schemeClr val="bg1">
                      <a:alpha val="0"/>
                    </a:schemeClr>
                  </a:gs>
                  <a:gs pos="100000">
                    <a:srgbClr val="31C3F3"/>
                  </a:gs>
                </a:gsLst>
                <a:lin ang="5400000" scaled="1"/>
              </a:gradFill>
            </a:ln>
            <a:effectLst>
              <a:outerShdw blurRad="571500" sx="102000" sy="102000" algn="ctr" rotWithShape="0">
                <a:srgbClr val="59CEF5">
                  <a:alpha val="12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sp>
          <p:nvSpPr>
            <p:cNvPr id="42" name="图形"/>
            <p:cNvSpPr/>
            <p:nvPr>
              <p:custDataLst>
                <p:tags r:id="rId16"/>
              </p:custDataLst>
            </p:nvPr>
          </p:nvSpPr>
          <p:spPr>
            <a:xfrm>
              <a:off x="9974" y="3675"/>
              <a:ext cx="3627" cy="5018"/>
            </a:xfrm>
            <a:prstGeom prst="roundRect">
              <a:avLst>
                <a:gd name="adj" fmla="val 9269"/>
              </a:avLst>
            </a:prstGeom>
            <a:solidFill>
              <a:schemeClr val="bg1"/>
            </a:solidFill>
            <a:ln>
              <a:gradFill>
                <a:gsLst>
                  <a:gs pos="0">
                    <a:schemeClr val="bg1">
                      <a:alpha val="0"/>
                    </a:schemeClr>
                  </a:gs>
                  <a:gs pos="100000">
                    <a:srgbClr val="31C3F3"/>
                  </a:gs>
                </a:gsLst>
                <a:lin ang="5400000" scaled="1"/>
              </a:gradFill>
            </a:ln>
            <a:effectLst>
              <a:outerShdw blurRad="571500" sx="102000" sy="102000" algn="ctr" rotWithShape="0">
                <a:srgbClr val="59CEF5">
                  <a:alpha val="12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sp>
          <p:nvSpPr>
            <p:cNvPr id="85" name="图形"/>
            <p:cNvSpPr/>
            <p:nvPr>
              <p:custDataLst>
                <p:tags r:id="rId17"/>
              </p:custDataLst>
            </p:nvPr>
          </p:nvSpPr>
          <p:spPr>
            <a:xfrm>
              <a:off x="1963" y="5102"/>
              <a:ext cx="1694" cy="371"/>
            </a:xfrm>
            <a:prstGeom prst="roundRect">
              <a:avLst>
                <a:gd name="adj" fmla="val 50000"/>
              </a:avLst>
            </a:prstGeom>
            <a:gradFill>
              <a:gsLst>
                <a:gs pos="0">
                  <a:srgbClr val="91DDF9"/>
                </a:gs>
                <a:gs pos="100000">
                  <a:schemeClr val="bg1">
                    <a:alpha val="0"/>
                  </a:schemeClr>
                </a:gs>
              </a:gsLst>
              <a:lin ang="10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noFill/>
                  <a:latin typeface="Times New Roman" panose="02020603050405020304"/>
                  <a:ea typeface="微软雅黑" panose="020B0503020204020204" pitchFamily="34" charset="-122"/>
                  <a:cs typeface="思源黑体旧字形 Light" panose="020B0300000000000000" charset="-128"/>
                  <a:sym typeface="Times New Roman" panose="02020603050405020304"/>
                </a:rPr>
                <a:t>PART 02</a:t>
              </a:r>
              <a:endParaRPr lang="en-US" altLang="zh-CN" sz="2000" noProof="0" dirty="0">
                <a:ln>
                  <a:noFill/>
                </a:ln>
                <a:noFill/>
                <a:effectLst/>
                <a:uLnTx/>
                <a:uFillTx/>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sp>
          <p:nvSpPr>
            <p:cNvPr id="87" name="图形"/>
            <p:cNvSpPr/>
            <p:nvPr>
              <p:custDataLst>
                <p:tags r:id="rId18"/>
              </p:custDataLst>
            </p:nvPr>
          </p:nvSpPr>
          <p:spPr>
            <a:xfrm>
              <a:off x="10182" y="5102"/>
              <a:ext cx="1694" cy="371"/>
            </a:xfrm>
            <a:prstGeom prst="roundRect">
              <a:avLst>
                <a:gd name="adj" fmla="val 50000"/>
              </a:avLst>
            </a:prstGeom>
            <a:gradFill>
              <a:gsLst>
                <a:gs pos="0">
                  <a:srgbClr val="91DDF9"/>
                </a:gs>
                <a:gs pos="100000">
                  <a:schemeClr val="bg1">
                    <a:alpha val="0"/>
                  </a:schemeClr>
                </a:gs>
              </a:gsLst>
              <a:lin ang="10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noFill/>
                  <a:latin typeface="Times New Roman" panose="02020603050405020304"/>
                  <a:ea typeface="微软雅黑" panose="020B0503020204020204" pitchFamily="34" charset="-122"/>
                  <a:cs typeface="思源黑体旧字形 Light" panose="020B0300000000000000" charset="-128"/>
                  <a:sym typeface="Times New Roman" panose="02020603050405020304"/>
                </a:rPr>
                <a:t>PART 02</a:t>
              </a:r>
              <a:endParaRPr lang="en-US" altLang="zh-CN" sz="2000" noProof="0" dirty="0">
                <a:ln>
                  <a:noFill/>
                </a:ln>
                <a:noFill/>
                <a:effectLst/>
                <a:uLnTx/>
                <a:uFillTx/>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sp>
          <p:nvSpPr>
            <p:cNvPr id="31" name="图形"/>
            <p:cNvSpPr txBox="1"/>
            <p:nvPr>
              <p:custDataLst>
                <p:tags r:id="rId19"/>
              </p:custDataLst>
            </p:nvPr>
          </p:nvSpPr>
          <p:spPr>
            <a:xfrm>
              <a:off x="2091" y="4845"/>
              <a:ext cx="2694" cy="900"/>
            </a:xfrm>
            <a:prstGeom prst="rect">
              <a:avLst/>
            </a:prstGeom>
            <a:noFill/>
          </p:spPr>
          <p:txBody>
            <a:bodyPr wrap="square" rtlCol="0" anchor="t">
              <a:spAutoFit/>
            </a:bodyPr>
            <a:lstStyle/>
            <a:p>
              <a:r>
                <a:rPr lang="en-US" altLang="zh-CN" sz="2000">
                  <a:solidFill>
                    <a:schemeClr val="tx1">
                      <a:lumMod val="85000"/>
                      <a:lumOff val="15000"/>
                    </a:schemeClr>
                  </a:solidFill>
                  <a:latin typeface="Times New Roman" panose="02020603050405020304"/>
                  <a:ea typeface="微软雅黑" panose="020B0503020204020204" pitchFamily="34" charset="-122"/>
                  <a:cs typeface="思源黑体旧字形 Light" panose="020B0300000000000000" charset="-128"/>
                  <a:sym typeface="Times New Roman" panose="02020603050405020304"/>
                </a:rPr>
                <a:t>ONE</a:t>
              </a:r>
              <a:endParaRPr lang="en-US" altLang="zh-CN" sz="2000">
                <a:solidFill>
                  <a:schemeClr val="tx1">
                    <a:lumMod val="85000"/>
                    <a:lumOff val="15000"/>
                  </a:schemeClr>
                </a:solidFill>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sp>
          <p:nvSpPr>
            <p:cNvPr id="50" name="图形"/>
            <p:cNvSpPr txBox="1"/>
            <p:nvPr>
              <p:custDataLst>
                <p:tags r:id="rId20"/>
              </p:custDataLst>
            </p:nvPr>
          </p:nvSpPr>
          <p:spPr>
            <a:xfrm>
              <a:off x="9925" y="4844"/>
              <a:ext cx="2694" cy="900"/>
            </a:xfrm>
            <a:prstGeom prst="rect">
              <a:avLst/>
            </a:prstGeom>
            <a:noFill/>
          </p:spPr>
          <p:txBody>
            <a:bodyPr wrap="square" rtlCol="0" anchor="t">
              <a:spAutoFit/>
            </a:bodyPr>
            <a:lstStyle/>
            <a:p>
              <a:r>
                <a:rPr lang="en-US" altLang="zh-CN" sz="2000">
                  <a:solidFill>
                    <a:schemeClr val="tx1">
                      <a:lumMod val="85000"/>
                      <a:lumOff val="15000"/>
                    </a:schemeClr>
                  </a:solidFill>
                  <a:latin typeface="Times New Roman" panose="02020603050405020304"/>
                  <a:ea typeface="微软雅黑" panose="020B0503020204020204" pitchFamily="34" charset="-122"/>
                  <a:cs typeface="思源黑体旧字形 Light" panose="020B0300000000000000" charset="-128"/>
                  <a:sym typeface="Times New Roman" panose="02020603050405020304"/>
                </a:rPr>
                <a:t>THREE</a:t>
              </a:r>
              <a:endParaRPr lang="en-US" altLang="zh-CN" sz="2000">
                <a:solidFill>
                  <a:schemeClr val="tx1">
                    <a:lumMod val="85000"/>
                    <a:lumOff val="15000"/>
                  </a:schemeClr>
                </a:solidFill>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sp>
          <p:nvSpPr>
            <p:cNvPr id="5" name="图形"/>
            <p:cNvSpPr txBox="1"/>
            <p:nvPr>
              <p:custDataLst>
                <p:tags r:id="rId21"/>
              </p:custDataLst>
            </p:nvPr>
          </p:nvSpPr>
          <p:spPr>
            <a:xfrm>
              <a:off x="3289" y="4134"/>
              <a:ext cx="2053" cy="2291"/>
            </a:xfrm>
            <a:prstGeom prst="rect">
              <a:avLst/>
            </a:prstGeom>
            <a:noFill/>
          </p:spPr>
          <p:txBody>
            <a:bodyPr wrap="square" rtlCol="0" anchor="t">
              <a:spAutoFit/>
            </a:bodyPr>
            <a:lstStyle/>
            <a:p>
              <a:pPr algn="r"/>
              <a:r>
                <a:rPr lang="en-US" altLang="zh-CN" sz="6000">
                  <a:gradFill>
                    <a:gsLst>
                      <a:gs pos="0">
                        <a:srgbClr val="59CEF5"/>
                      </a:gs>
                      <a:gs pos="98000">
                        <a:srgbClr val="22B9FE"/>
                      </a:gs>
                    </a:gsLst>
                    <a:lin ang="2700000" scaled="0"/>
                  </a:gradFill>
                  <a:latin typeface="Times New Roman" panose="02020603050405020304"/>
                  <a:ea typeface="微软雅黑" panose="020B0503020204020204" pitchFamily="34" charset="-122"/>
                  <a:cs typeface="思源黑体旧字形 Light" panose="020B0300000000000000" charset="-128"/>
                  <a:sym typeface="Times New Roman" panose="02020603050405020304"/>
                </a:rPr>
                <a:t>01</a:t>
              </a:r>
              <a:endParaRPr lang="en-US" altLang="zh-CN" sz="6000">
                <a:gradFill>
                  <a:gsLst>
                    <a:gs pos="0">
                      <a:srgbClr val="59CEF5"/>
                    </a:gs>
                    <a:gs pos="98000">
                      <a:srgbClr val="22B9FE"/>
                    </a:gs>
                  </a:gsLst>
                  <a:lin ang="2700000" scaled="0"/>
                </a:gradFill>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sp>
          <p:nvSpPr>
            <p:cNvPr id="28" name="图形"/>
            <p:cNvSpPr txBox="1"/>
            <p:nvPr>
              <p:custDataLst>
                <p:tags r:id="rId22"/>
              </p:custDataLst>
            </p:nvPr>
          </p:nvSpPr>
          <p:spPr>
            <a:xfrm>
              <a:off x="1748" y="6324"/>
              <a:ext cx="3655" cy="1179"/>
            </a:xfrm>
            <a:prstGeom prst="rect">
              <a:avLst/>
            </a:prstGeom>
            <a:noFill/>
          </p:spPr>
          <p:txBody>
            <a:bodyPr wrap="square" rtlCol="0" anchor="t">
              <a:spAutoFit/>
            </a:bodyPr>
            <a:lstStyle/>
            <a:p>
              <a:pPr lvl="0" algn="dist">
                <a:lnSpc>
                  <a:spcPct val="100000"/>
                </a:lnSpc>
                <a:buClrTx/>
                <a:buSzTx/>
                <a:buFontTx/>
              </a:pPr>
              <a:r>
                <a:rPr lang="zh-CN" altLang="en-US" sz="2800" b="1">
                  <a:solidFill>
                    <a:schemeClr val="tx1">
                      <a:lumMod val="85000"/>
                      <a:lumOff val="15000"/>
                    </a:schemeClr>
                  </a:solidFill>
                  <a:effectLst/>
                  <a:latin typeface="Times New Roman" panose="02020603050405020304"/>
                  <a:ea typeface="微软雅黑" panose="020B0503020204020204" pitchFamily="34" charset="-122"/>
                  <a:cs typeface="思源黑体旧字形 Light" panose="020B0300000000000000" charset="-128"/>
                  <a:sym typeface="Times New Roman" panose="02020603050405020304"/>
                </a:rPr>
                <a:t>情境导入</a:t>
              </a:r>
              <a:endParaRPr lang="zh-CN" altLang="en-US" sz="2800" b="1">
                <a:solidFill>
                  <a:schemeClr val="tx1">
                    <a:lumMod val="85000"/>
                    <a:lumOff val="15000"/>
                  </a:schemeClr>
                </a:solidFill>
                <a:effectLst/>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sp>
          <p:nvSpPr>
            <p:cNvPr id="38" name="图形"/>
            <p:cNvSpPr txBox="1"/>
            <p:nvPr>
              <p:custDataLst>
                <p:tags r:id="rId23"/>
              </p:custDataLst>
            </p:nvPr>
          </p:nvSpPr>
          <p:spPr>
            <a:xfrm>
              <a:off x="7316" y="4134"/>
              <a:ext cx="2053" cy="2291"/>
            </a:xfrm>
            <a:prstGeom prst="rect">
              <a:avLst/>
            </a:prstGeom>
            <a:noFill/>
          </p:spPr>
          <p:txBody>
            <a:bodyPr wrap="square" rtlCol="0" anchor="t">
              <a:spAutoFit/>
            </a:bodyPr>
            <a:lstStyle/>
            <a:p>
              <a:pPr algn="r"/>
              <a:r>
                <a:rPr lang="en-US" altLang="zh-CN" sz="6000">
                  <a:solidFill>
                    <a:schemeClr val="accent2"/>
                  </a:solidFill>
                  <a:latin typeface="Times New Roman" panose="02020603050405020304"/>
                  <a:ea typeface="微软雅黑" panose="020B0503020204020204" pitchFamily="34" charset="-122"/>
                  <a:cs typeface="思源黑体旧字形 Light" panose="020B0300000000000000" charset="-128"/>
                  <a:sym typeface="Times New Roman" panose="02020603050405020304"/>
                </a:rPr>
                <a:t>02</a:t>
              </a:r>
              <a:endParaRPr lang="en-US" altLang="zh-CN" sz="6000">
                <a:solidFill>
                  <a:schemeClr val="accent2"/>
                </a:solidFill>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sp>
          <p:nvSpPr>
            <p:cNvPr id="39" name="图形"/>
            <p:cNvSpPr txBox="1"/>
            <p:nvPr>
              <p:custDataLst>
                <p:tags r:id="rId24"/>
              </p:custDataLst>
            </p:nvPr>
          </p:nvSpPr>
          <p:spPr>
            <a:xfrm>
              <a:off x="6139" y="6272"/>
              <a:ext cx="3184" cy="1179"/>
            </a:xfrm>
            <a:prstGeom prst="rect">
              <a:avLst/>
            </a:prstGeom>
            <a:noFill/>
          </p:spPr>
          <p:txBody>
            <a:bodyPr wrap="square" rtlCol="0" anchor="t">
              <a:spAutoFit/>
            </a:bodyPr>
            <a:lstStyle/>
            <a:p>
              <a:pPr lvl="0" algn="dist">
                <a:lnSpc>
                  <a:spcPct val="100000"/>
                </a:lnSpc>
                <a:buClrTx/>
                <a:buSzTx/>
                <a:buFontTx/>
              </a:pPr>
              <a:r>
                <a:rPr lang="zh-CN" altLang="en-US" sz="2800" b="1">
                  <a:solidFill>
                    <a:schemeClr val="tx1">
                      <a:lumMod val="85000"/>
                      <a:lumOff val="15000"/>
                    </a:schemeClr>
                  </a:solidFill>
                  <a:effectLst/>
                  <a:latin typeface="Times New Roman" panose="02020603050405020304"/>
                  <a:ea typeface="微软雅黑" panose="020B0503020204020204" pitchFamily="34" charset="-122"/>
                  <a:cs typeface="思源黑体旧字形 Light" panose="020B0300000000000000" charset="-128"/>
                  <a:sym typeface="Times New Roman" panose="02020603050405020304"/>
                </a:rPr>
                <a:t>活动一</a:t>
              </a:r>
              <a:endParaRPr lang="zh-CN" altLang="en-US" sz="2800" b="1">
                <a:solidFill>
                  <a:schemeClr val="tx1">
                    <a:lumMod val="85000"/>
                    <a:lumOff val="15000"/>
                  </a:schemeClr>
                </a:solidFill>
                <a:effectLst/>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sp>
          <p:nvSpPr>
            <p:cNvPr id="47" name="图形"/>
            <p:cNvSpPr txBox="1"/>
            <p:nvPr>
              <p:custDataLst>
                <p:tags r:id="rId25"/>
              </p:custDataLst>
            </p:nvPr>
          </p:nvSpPr>
          <p:spPr>
            <a:xfrm>
              <a:off x="11342" y="4134"/>
              <a:ext cx="2053" cy="2291"/>
            </a:xfrm>
            <a:prstGeom prst="rect">
              <a:avLst/>
            </a:prstGeom>
            <a:noFill/>
          </p:spPr>
          <p:txBody>
            <a:bodyPr wrap="square" rtlCol="0" anchor="t">
              <a:spAutoFit/>
            </a:bodyPr>
            <a:lstStyle/>
            <a:p>
              <a:pPr algn="r"/>
              <a:r>
                <a:rPr lang="en-US" altLang="zh-CN" sz="6000">
                  <a:gradFill>
                    <a:gsLst>
                      <a:gs pos="0">
                        <a:srgbClr val="59CEF5"/>
                      </a:gs>
                      <a:gs pos="98000">
                        <a:srgbClr val="22B9FE"/>
                      </a:gs>
                    </a:gsLst>
                    <a:lin ang="2700000" scaled="0"/>
                  </a:gradFill>
                  <a:latin typeface="Times New Roman" panose="02020603050405020304"/>
                  <a:ea typeface="微软雅黑" panose="020B0503020204020204" pitchFamily="34" charset="-122"/>
                  <a:cs typeface="思源黑体旧字形 Light" panose="020B0300000000000000" charset="-128"/>
                  <a:sym typeface="Times New Roman" panose="02020603050405020304"/>
                </a:rPr>
                <a:t>03</a:t>
              </a:r>
              <a:endParaRPr lang="en-US" altLang="zh-CN" sz="6000">
                <a:gradFill>
                  <a:gsLst>
                    <a:gs pos="0">
                      <a:srgbClr val="59CEF5"/>
                    </a:gs>
                    <a:gs pos="98000">
                      <a:srgbClr val="22B9FE"/>
                    </a:gs>
                  </a:gsLst>
                  <a:lin ang="2700000" scaled="0"/>
                </a:gradFill>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sp>
          <p:nvSpPr>
            <p:cNvPr id="48" name="图形"/>
            <p:cNvSpPr txBox="1"/>
            <p:nvPr>
              <p:custDataLst>
                <p:tags r:id="rId26"/>
              </p:custDataLst>
            </p:nvPr>
          </p:nvSpPr>
          <p:spPr>
            <a:xfrm>
              <a:off x="10122" y="6345"/>
              <a:ext cx="3184" cy="1179"/>
            </a:xfrm>
            <a:prstGeom prst="rect">
              <a:avLst/>
            </a:prstGeom>
            <a:noFill/>
          </p:spPr>
          <p:txBody>
            <a:bodyPr wrap="square" rtlCol="0" anchor="t">
              <a:spAutoFit/>
            </a:bodyPr>
            <a:lstStyle/>
            <a:p>
              <a:pPr lvl="0" algn="dist">
                <a:lnSpc>
                  <a:spcPct val="100000"/>
                </a:lnSpc>
                <a:buClrTx/>
                <a:buSzTx/>
                <a:buFontTx/>
              </a:pPr>
              <a:r>
                <a:rPr lang="zh-CN" altLang="en-US" sz="2800" b="1">
                  <a:solidFill>
                    <a:schemeClr val="tx1">
                      <a:lumMod val="85000"/>
                      <a:lumOff val="15000"/>
                    </a:schemeClr>
                  </a:solidFill>
                  <a:effectLst/>
                  <a:latin typeface="Times New Roman" panose="02020603050405020304"/>
                  <a:ea typeface="微软雅黑" panose="020B0503020204020204" pitchFamily="34" charset="-122"/>
                  <a:cs typeface="思源黑体旧字形 Light" panose="020B0300000000000000" charset="-128"/>
                  <a:sym typeface="Times New Roman" panose="02020603050405020304"/>
                </a:rPr>
                <a:t>活动二</a:t>
              </a:r>
              <a:endParaRPr lang="zh-CN" altLang="en-US" sz="2800" b="1">
                <a:solidFill>
                  <a:schemeClr val="tx1">
                    <a:lumMod val="85000"/>
                    <a:lumOff val="15000"/>
                  </a:schemeClr>
                </a:solidFill>
                <a:effectLst/>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sp>
          <p:nvSpPr>
            <p:cNvPr id="56" name="图形"/>
            <p:cNvSpPr txBox="1"/>
            <p:nvPr>
              <p:custDataLst>
                <p:tags r:id="rId27"/>
              </p:custDataLst>
            </p:nvPr>
          </p:nvSpPr>
          <p:spPr>
            <a:xfrm>
              <a:off x="15368" y="4134"/>
              <a:ext cx="2053" cy="2291"/>
            </a:xfrm>
            <a:prstGeom prst="rect">
              <a:avLst/>
            </a:prstGeom>
            <a:noFill/>
          </p:spPr>
          <p:txBody>
            <a:bodyPr wrap="square" rtlCol="0" anchor="t">
              <a:spAutoFit/>
            </a:bodyPr>
            <a:lstStyle/>
            <a:p>
              <a:pPr algn="r"/>
              <a:r>
                <a:rPr lang="en-US" altLang="zh-CN" sz="6000">
                  <a:solidFill>
                    <a:schemeClr val="accent2"/>
                  </a:solidFill>
                  <a:latin typeface="Times New Roman" panose="02020603050405020304"/>
                  <a:ea typeface="微软雅黑" panose="020B0503020204020204" pitchFamily="34" charset="-122"/>
                  <a:cs typeface="思源黑体旧字形 Light" panose="020B0300000000000000" charset="-128"/>
                  <a:sym typeface="Times New Roman" panose="02020603050405020304"/>
                </a:rPr>
                <a:t>04</a:t>
              </a:r>
              <a:endParaRPr lang="en-US" altLang="zh-CN" sz="6000">
                <a:solidFill>
                  <a:schemeClr val="accent2"/>
                </a:solidFill>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sp>
          <p:nvSpPr>
            <p:cNvPr id="57" name="图形"/>
            <p:cNvSpPr txBox="1"/>
            <p:nvPr>
              <p:custDataLst>
                <p:tags r:id="rId28"/>
              </p:custDataLst>
            </p:nvPr>
          </p:nvSpPr>
          <p:spPr>
            <a:xfrm>
              <a:off x="14148" y="6346"/>
              <a:ext cx="3184" cy="1179"/>
            </a:xfrm>
            <a:prstGeom prst="rect">
              <a:avLst/>
            </a:prstGeom>
            <a:noFill/>
          </p:spPr>
          <p:txBody>
            <a:bodyPr wrap="square" rtlCol="0" anchor="t">
              <a:spAutoFit/>
            </a:bodyPr>
            <a:lstStyle/>
            <a:p>
              <a:pPr lvl="0" algn="dist">
                <a:lnSpc>
                  <a:spcPct val="100000"/>
                </a:lnSpc>
                <a:buClrTx/>
                <a:buSzTx/>
                <a:buFontTx/>
              </a:pPr>
              <a:r>
                <a:rPr lang="zh-CN" altLang="en-US" sz="2800" b="1">
                  <a:solidFill>
                    <a:schemeClr val="tx1">
                      <a:lumMod val="85000"/>
                      <a:lumOff val="15000"/>
                    </a:schemeClr>
                  </a:solidFill>
                  <a:effectLst/>
                  <a:latin typeface="Times New Roman" panose="02020603050405020304"/>
                  <a:ea typeface="微软雅黑" panose="020B0503020204020204" pitchFamily="34" charset="-122"/>
                  <a:cs typeface="思源黑体旧字形 Light" panose="020B0300000000000000" charset="-128"/>
                  <a:sym typeface="Times New Roman" panose="02020603050405020304"/>
                </a:rPr>
                <a:t>活动三</a:t>
              </a:r>
              <a:endParaRPr lang="zh-CN" altLang="en-US" sz="2800" b="1">
                <a:solidFill>
                  <a:schemeClr val="tx1">
                    <a:lumMod val="85000"/>
                    <a:lumOff val="15000"/>
                  </a:schemeClr>
                </a:solidFill>
                <a:effectLst/>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sp>
          <p:nvSpPr>
            <p:cNvPr id="89" name="图形"/>
            <p:cNvSpPr/>
            <p:nvPr>
              <p:custDataLst>
                <p:tags r:id="rId29"/>
              </p:custDataLst>
            </p:nvPr>
          </p:nvSpPr>
          <p:spPr>
            <a:xfrm>
              <a:off x="2164" y="8087"/>
              <a:ext cx="3089" cy="185"/>
            </a:xfrm>
            <a:prstGeom prst="roundRect">
              <a:avLst>
                <a:gd name="adj" fmla="val 50000"/>
              </a:avLst>
            </a:prstGeom>
            <a:gradFill>
              <a:gsLst>
                <a:gs pos="0">
                  <a:srgbClr val="59CEF5"/>
                </a:gs>
                <a:gs pos="100000">
                  <a:schemeClr val="bg1">
                    <a:alpha val="0"/>
                  </a:schemeClr>
                </a:gs>
              </a:gsLst>
              <a:lin ang="10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noFill/>
                  <a:latin typeface="Times New Roman" panose="02020603050405020304"/>
                  <a:ea typeface="微软雅黑" panose="020B0503020204020204" pitchFamily="34" charset="-122"/>
                  <a:cs typeface="思源黑体旧字形 Light" panose="020B0300000000000000" charset="-128"/>
                  <a:sym typeface="Times New Roman" panose="02020603050405020304"/>
                </a:rPr>
                <a:t>PART 02</a:t>
              </a:r>
              <a:endParaRPr lang="en-US" altLang="zh-CN" sz="2000" noProof="0" dirty="0">
                <a:ln>
                  <a:noFill/>
                </a:ln>
                <a:noFill/>
                <a:effectLst/>
                <a:uLnTx/>
                <a:uFillTx/>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sp>
          <p:nvSpPr>
            <p:cNvPr id="90" name="图形"/>
            <p:cNvSpPr/>
            <p:nvPr>
              <p:custDataLst>
                <p:tags r:id="rId30"/>
              </p:custDataLst>
            </p:nvPr>
          </p:nvSpPr>
          <p:spPr>
            <a:xfrm>
              <a:off x="6130" y="8087"/>
              <a:ext cx="3089" cy="185"/>
            </a:xfrm>
            <a:prstGeom prst="roundRect">
              <a:avLst>
                <a:gd name="adj" fmla="val 50000"/>
              </a:avLst>
            </a:prstGeom>
            <a:gradFill>
              <a:gsLst>
                <a:gs pos="0">
                  <a:schemeClr val="accent2">
                    <a:lumMod val="40000"/>
                    <a:lumOff val="60000"/>
                  </a:schemeClr>
                </a:gs>
                <a:gs pos="100000">
                  <a:schemeClr val="bg1">
                    <a:alpha val="0"/>
                  </a:schemeClr>
                </a:gs>
              </a:gsLst>
              <a:lin ang="10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noFill/>
                  <a:latin typeface="Times New Roman" panose="02020603050405020304"/>
                  <a:ea typeface="微软雅黑" panose="020B0503020204020204" pitchFamily="34" charset="-122"/>
                  <a:cs typeface="思源黑体旧字形 Light" panose="020B0300000000000000" charset="-128"/>
                  <a:sym typeface="Times New Roman" panose="02020603050405020304"/>
                </a:rPr>
                <a:t>PART 02</a:t>
              </a:r>
              <a:endParaRPr lang="en-US" altLang="zh-CN" sz="2000" noProof="0" dirty="0">
                <a:ln>
                  <a:noFill/>
                </a:ln>
                <a:noFill/>
                <a:effectLst/>
                <a:uLnTx/>
                <a:uFillTx/>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sp>
          <p:nvSpPr>
            <p:cNvPr id="91" name="图形"/>
            <p:cNvSpPr/>
            <p:nvPr>
              <p:custDataLst>
                <p:tags r:id="rId31"/>
              </p:custDataLst>
            </p:nvPr>
          </p:nvSpPr>
          <p:spPr>
            <a:xfrm>
              <a:off x="10241" y="8087"/>
              <a:ext cx="3089" cy="185"/>
            </a:xfrm>
            <a:prstGeom prst="roundRect">
              <a:avLst>
                <a:gd name="adj" fmla="val 50000"/>
              </a:avLst>
            </a:prstGeom>
            <a:gradFill>
              <a:gsLst>
                <a:gs pos="0">
                  <a:srgbClr val="59CEF5"/>
                </a:gs>
                <a:gs pos="100000">
                  <a:schemeClr val="bg1">
                    <a:alpha val="0"/>
                  </a:schemeClr>
                </a:gs>
              </a:gsLst>
              <a:lin ang="10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noFill/>
                  <a:latin typeface="Times New Roman" panose="02020603050405020304"/>
                  <a:ea typeface="微软雅黑" panose="020B0503020204020204" pitchFamily="34" charset="-122"/>
                  <a:cs typeface="思源黑体旧字形 Light" panose="020B0300000000000000" charset="-128"/>
                  <a:sym typeface="Times New Roman" panose="02020603050405020304"/>
                </a:rPr>
                <a:t>PART 02</a:t>
              </a:r>
              <a:endParaRPr lang="en-US" altLang="zh-CN" sz="2000" noProof="0" dirty="0">
                <a:ln>
                  <a:noFill/>
                </a:ln>
                <a:noFill/>
                <a:effectLst/>
                <a:uLnTx/>
                <a:uFillTx/>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sp>
          <p:nvSpPr>
            <p:cNvPr id="92" name="图形"/>
            <p:cNvSpPr/>
            <p:nvPr>
              <p:custDataLst>
                <p:tags r:id="rId32"/>
              </p:custDataLst>
            </p:nvPr>
          </p:nvSpPr>
          <p:spPr>
            <a:xfrm>
              <a:off x="14207" y="8087"/>
              <a:ext cx="3089" cy="185"/>
            </a:xfrm>
            <a:prstGeom prst="roundRect">
              <a:avLst>
                <a:gd name="adj" fmla="val 50000"/>
              </a:avLst>
            </a:prstGeom>
            <a:gradFill>
              <a:gsLst>
                <a:gs pos="0">
                  <a:schemeClr val="accent2">
                    <a:lumMod val="40000"/>
                    <a:lumOff val="60000"/>
                  </a:schemeClr>
                </a:gs>
                <a:gs pos="100000">
                  <a:schemeClr val="bg1">
                    <a:alpha val="0"/>
                  </a:schemeClr>
                </a:gs>
              </a:gsLst>
              <a:lin ang="10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noFill/>
                  <a:latin typeface="Times New Roman" panose="02020603050405020304"/>
                  <a:ea typeface="微软雅黑" panose="020B0503020204020204" pitchFamily="34" charset="-122"/>
                  <a:cs typeface="思源黑体旧字形 Light" panose="020B0300000000000000" charset="-128"/>
                  <a:sym typeface="Times New Roman" panose="02020603050405020304"/>
                </a:rPr>
                <a:t>PART 02</a:t>
              </a:r>
              <a:endParaRPr lang="en-US" altLang="zh-CN" sz="2000" noProof="0" dirty="0">
                <a:ln>
                  <a:noFill/>
                </a:ln>
                <a:noFill/>
                <a:effectLst/>
                <a:uLnTx/>
                <a:uFillTx/>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grpSp>
      <p:grpSp>
        <p:nvGrpSpPr>
          <p:cNvPr id="6" name="图形"/>
          <p:cNvGrpSpPr/>
          <p:nvPr/>
        </p:nvGrpSpPr>
        <p:grpSpPr>
          <a:xfrm>
            <a:off x="1037589" y="462915"/>
            <a:ext cx="4128771" cy="1015365"/>
            <a:chOff x="1401" y="1320"/>
            <a:chExt cx="6502" cy="1599"/>
          </a:xfrm>
        </p:grpSpPr>
        <p:sp>
          <p:nvSpPr>
            <p:cNvPr id="98" name="图形"/>
            <p:cNvSpPr/>
            <p:nvPr>
              <p:custDataLst>
                <p:tags r:id="rId33"/>
              </p:custDataLst>
            </p:nvPr>
          </p:nvSpPr>
          <p:spPr>
            <a:xfrm>
              <a:off x="3335" y="2411"/>
              <a:ext cx="3980" cy="352"/>
            </a:xfrm>
            <a:prstGeom prst="roundRect">
              <a:avLst>
                <a:gd name="adj" fmla="val 50000"/>
              </a:avLst>
            </a:prstGeom>
            <a:gradFill>
              <a:gsLst>
                <a:gs pos="0">
                  <a:srgbClr val="2FBDFF">
                    <a:alpha val="39000"/>
                  </a:srgbClr>
                </a:gs>
                <a:gs pos="100000">
                  <a:schemeClr val="bg1">
                    <a:alpha val="0"/>
                  </a:schemeClr>
                </a:gs>
              </a:gsLst>
              <a:lin ang="10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noFill/>
                  <a:latin typeface="Times New Roman" panose="02020603050405020304"/>
                  <a:ea typeface="微软雅黑" panose="020B0503020204020204" pitchFamily="34" charset="-122"/>
                  <a:cs typeface="思源黑体旧字形 Light" panose="020B0300000000000000" charset="-128"/>
                  <a:sym typeface="Times New Roman" panose="02020603050405020304"/>
                </a:rPr>
                <a:t>PART 02</a:t>
              </a:r>
              <a:endParaRPr lang="en-US" altLang="zh-CN" sz="2000" noProof="0" dirty="0">
                <a:ln>
                  <a:noFill/>
                </a:ln>
                <a:noFill/>
                <a:effectLst/>
                <a:uLnTx/>
                <a:uFillTx/>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sp>
          <p:nvSpPr>
            <p:cNvPr id="95" name="图形"/>
            <p:cNvSpPr txBox="1"/>
            <p:nvPr>
              <p:custDataLst>
                <p:tags r:id="rId34"/>
              </p:custDataLst>
            </p:nvPr>
          </p:nvSpPr>
          <p:spPr>
            <a:xfrm>
              <a:off x="3896" y="1942"/>
              <a:ext cx="4007" cy="976"/>
            </a:xfrm>
            <a:prstGeom prst="rect">
              <a:avLst/>
            </a:prstGeom>
            <a:noFill/>
          </p:spPr>
          <p:txBody>
            <a:bodyPr wrap="square">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00000"/>
                </a:lnSpc>
              </a:pPr>
              <a:r>
                <a:rPr sz="3200" dirty="0">
                  <a:solidFill>
                    <a:schemeClr val="tx1">
                      <a:lumMod val="85000"/>
                      <a:lumOff val="15000"/>
                    </a:schemeClr>
                  </a:solidFill>
                  <a:effectLst/>
                  <a:latin typeface="Times New Roman" panose="02020603050405020304"/>
                  <a:ea typeface="微软雅黑" panose="020B0503020204020204" pitchFamily="34" charset="-122"/>
                  <a:cs typeface="思源黑体旧字形 Light" panose="020B0300000000000000" charset="-128"/>
                  <a:sym typeface="Times New Roman" panose="02020603050405020304"/>
                </a:rPr>
                <a:t>contents</a:t>
              </a:r>
              <a:endParaRPr sz="3200" dirty="0">
                <a:solidFill>
                  <a:schemeClr val="tx1">
                    <a:lumMod val="85000"/>
                    <a:lumOff val="15000"/>
                  </a:schemeClr>
                </a:solidFill>
                <a:effectLst/>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sp>
          <p:nvSpPr>
            <p:cNvPr id="134" name="图形"/>
            <p:cNvSpPr txBox="1"/>
            <p:nvPr>
              <p:custDataLst>
                <p:tags r:id="rId35"/>
              </p:custDataLst>
            </p:nvPr>
          </p:nvSpPr>
          <p:spPr>
            <a:xfrm>
              <a:off x="1401" y="1320"/>
              <a:ext cx="2728" cy="1599"/>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sz="6000" b="1" dirty="0">
                  <a:solidFill>
                    <a:srgbClr val="22B9FE"/>
                  </a:solidFill>
                  <a:effectLst/>
                  <a:latin typeface="Times New Roman" panose="02020603050405020304"/>
                  <a:ea typeface="微软雅黑" panose="020B0503020204020204" pitchFamily="34" charset="-122"/>
                  <a:cs typeface="思源黑体旧字形 Light" panose="020B0300000000000000" charset="-128"/>
                  <a:sym typeface="Times New Roman" panose="02020603050405020304"/>
                </a:rPr>
                <a:t>目录</a:t>
              </a:r>
              <a:endParaRPr sz="6000" b="1" dirty="0">
                <a:solidFill>
                  <a:srgbClr val="22B9FE"/>
                </a:solidFill>
                <a:effectLst/>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grpSp>
      <p:pic>
        <p:nvPicPr>
          <p:cNvPr id="11" name="图形" descr="63e64362e634d"/>
          <p:cNvPicPr>
            <a:picLocks noChangeAspect="1"/>
          </p:cNvPicPr>
          <p:nvPr>
            <p:custDataLst>
              <p:tags r:id="rId36"/>
            </p:custDataLst>
          </p:nvPr>
        </p:nvPicPr>
        <p:blipFill>
          <a:blip r:embed="rId37" cstate="email"/>
          <a:srcRect/>
          <a:stretch>
            <a:fillRect/>
          </a:stretch>
        </p:blipFill>
        <p:spPr>
          <a:xfrm flipH="1">
            <a:off x="205106" y="274955"/>
            <a:ext cx="648335" cy="1202690"/>
          </a:xfrm>
          <a:prstGeom prst="rect">
            <a:avLst/>
          </a:prstGeom>
        </p:spPr>
      </p:pic>
      <p:sp>
        <p:nvSpPr>
          <p:cNvPr id="4" name="图形"/>
          <p:cNvSpPr/>
          <p:nvPr>
            <p:custDataLst>
              <p:tags r:id="rId38"/>
            </p:custDataLst>
          </p:nvPr>
        </p:nvSpPr>
        <p:spPr>
          <a:xfrm>
            <a:off x="6561455" y="3989070"/>
            <a:ext cx="1841500" cy="2332355"/>
          </a:xfrm>
          <a:prstGeom prst="roundRect">
            <a:avLst>
              <a:gd name="adj" fmla="val 9269"/>
            </a:avLst>
          </a:prstGeom>
          <a:solidFill>
            <a:schemeClr val="bg1"/>
          </a:solidFill>
          <a:ln>
            <a:gradFill>
              <a:gsLst>
                <a:gs pos="0">
                  <a:schemeClr val="bg1">
                    <a:alpha val="0"/>
                  </a:schemeClr>
                </a:gs>
                <a:gs pos="100000">
                  <a:srgbClr val="31C3F3"/>
                </a:gs>
              </a:gsLst>
              <a:lin ang="5400000" scaled="1"/>
            </a:gradFill>
          </a:ln>
          <a:effectLst>
            <a:outerShdw blurRad="571500" sx="102000" sy="102000" algn="ctr" rotWithShape="0">
              <a:srgbClr val="59CEF5">
                <a:alpha val="12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en-US">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sp>
        <p:nvSpPr>
          <p:cNvPr id="8" name="图形"/>
          <p:cNvSpPr txBox="1"/>
          <p:nvPr>
            <p:custDataLst>
              <p:tags r:id="rId39"/>
            </p:custDataLst>
          </p:nvPr>
        </p:nvSpPr>
        <p:spPr>
          <a:xfrm>
            <a:off x="7280275" y="4225290"/>
            <a:ext cx="1042670" cy="916940"/>
          </a:xfrm>
          <a:prstGeom prst="rect">
            <a:avLst/>
          </a:prstGeom>
          <a:noFill/>
        </p:spPr>
        <p:txBody>
          <a:bodyPr wrap="square" rtlCol="0" anchor="t">
            <a:noAutofit/>
          </a:bodyPr>
          <a:p>
            <a:pPr algn="r"/>
            <a:r>
              <a:rPr lang="en-US" altLang="zh-CN" sz="6000">
                <a:solidFill>
                  <a:schemeClr val="accent1"/>
                </a:solidFill>
                <a:latin typeface="Times New Roman" panose="02020603050405020304"/>
                <a:ea typeface="微软雅黑" panose="020B0503020204020204" pitchFamily="34" charset="-122"/>
                <a:cs typeface="思源黑体旧字形 Light" panose="020B0300000000000000" charset="-128"/>
                <a:sym typeface="Times New Roman" panose="02020603050405020304"/>
              </a:rPr>
              <a:t>06</a:t>
            </a:r>
            <a:endParaRPr lang="en-US" altLang="zh-CN" sz="6000">
              <a:solidFill>
                <a:schemeClr val="accent1"/>
              </a:solidFill>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sp>
        <p:nvSpPr>
          <p:cNvPr id="17" name="图形"/>
          <p:cNvSpPr/>
          <p:nvPr>
            <p:custDataLst>
              <p:tags r:id="rId40"/>
            </p:custDataLst>
          </p:nvPr>
        </p:nvSpPr>
        <p:spPr>
          <a:xfrm>
            <a:off x="3505200" y="6259830"/>
            <a:ext cx="1568450" cy="86360"/>
          </a:xfrm>
          <a:prstGeom prst="roundRect">
            <a:avLst>
              <a:gd name="adj" fmla="val 50000"/>
            </a:avLst>
          </a:prstGeom>
          <a:gradFill>
            <a:gsLst>
              <a:gs pos="0">
                <a:srgbClr val="59CEF5"/>
              </a:gs>
              <a:gs pos="100000">
                <a:schemeClr val="bg1">
                  <a:alpha val="0"/>
                </a:schemeClr>
              </a:gs>
            </a:gsLst>
            <a:lin ang="10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000" dirty="0">
                <a:noFill/>
                <a:latin typeface="Times New Roman" panose="02020603050405020304"/>
                <a:ea typeface="微软雅黑" panose="020B0503020204020204" pitchFamily="34" charset="-122"/>
                <a:cs typeface="思源黑体旧字形 Light" panose="020B0300000000000000" charset="-128"/>
                <a:sym typeface="Times New Roman" panose="02020603050405020304"/>
              </a:rPr>
              <a:t>PART 02</a:t>
            </a:r>
            <a:endParaRPr lang="en-US" altLang="zh-CN" sz="2000" noProof="0" dirty="0">
              <a:ln>
                <a:noFill/>
              </a:ln>
              <a:noFill/>
              <a:effectLst/>
              <a:uLnTx/>
              <a:uFillTx/>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sp>
        <p:nvSpPr>
          <p:cNvPr id="19" name="图形"/>
          <p:cNvSpPr txBox="1"/>
          <p:nvPr>
            <p:custDataLst>
              <p:tags r:id="rId41"/>
            </p:custDataLst>
          </p:nvPr>
        </p:nvSpPr>
        <p:spPr>
          <a:xfrm>
            <a:off x="6677025" y="5367655"/>
            <a:ext cx="1616710" cy="471805"/>
          </a:xfrm>
          <a:prstGeom prst="rect">
            <a:avLst/>
          </a:prstGeom>
          <a:noFill/>
        </p:spPr>
        <p:txBody>
          <a:bodyPr wrap="square" rtlCol="0" anchor="t">
            <a:noAutofit/>
          </a:bodyPr>
          <a:p>
            <a:pPr lvl="0" algn="dist">
              <a:lnSpc>
                <a:spcPct val="100000"/>
              </a:lnSpc>
              <a:buClrTx/>
              <a:buSzTx/>
              <a:buFontTx/>
            </a:pPr>
            <a:r>
              <a:rPr lang="zh-CN" altLang="en-US" sz="2800" b="1">
                <a:solidFill>
                  <a:schemeClr val="tx1">
                    <a:lumMod val="85000"/>
                    <a:lumOff val="15000"/>
                  </a:schemeClr>
                </a:solidFill>
                <a:effectLst/>
                <a:latin typeface="Times New Roman" panose="02020603050405020304"/>
                <a:ea typeface="微软雅黑" panose="020B0503020204020204" pitchFamily="34" charset="-122"/>
                <a:cs typeface="思源黑体旧字形 Light" panose="020B0300000000000000" charset="-128"/>
                <a:sym typeface="Times New Roman" panose="02020603050405020304"/>
              </a:rPr>
              <a:t>课堂小结</a:t>
            </a:r>
            <a:endParaRPr lang="zh-CN" altLang="en-US" sz="2800" b="1">
              <a:solidFill>
                <a:schemeClr val="tx1">
                  <a:lumMod val="85000"/>
                  <a:lumOff val="15000"/>
                </a:schemeClr>
              </a:solidFill>
              <a:effectLst/>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sp>
        <p:nvSpPr>
          <p:cNvPr id="23" name="图形"/>
          <p:cNvSpPr/>
          <p:nvPr>
            <p:custDataLst>
              <p:tags r:id="rId42"/>
            </p:custDataLst>
          </p:nvPr>
        </p:nvSpPr>
        <p:spPr>
          <a:xfrm>
            <a:off x="5251450" y="4692650"/>
            <a:ext cx="859790" cy="172720"/>
          </a:xfrm>
          <a:prstGeom prst="roundRect">
            <a:avLst>
              <a:gd name="adj" fmla="val 50000"/>
            </a:avLst>
          </a:prstGeom>
          <a:gradFill>
            <a:gsLst>
              <a:gs pos="0">
                <a:srgbClr val="91DDF9"/>
              </a:gs>
              <a:gs pos="100000">
                <a:schemeClr val="bg1">
                  <a:alpha val="0"/>
                </a:schemeClr>
              </a:gs>
            </a:gsLst>
            <a:lin ang="10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000" dirty="0">
                <a:noFill/>
                <a:latin typeface="Times New Roman" panose="02020603050405020304"/>
                <a:ea typeface="微软雅黑" panose="020B0503020204020204" pitchFamily="34" charset="-122"/>
                <a:cs typeface="思源黑体旧字形 Light" panose="020B0300000000000000" charset="-128"/>
                <a:sym typeface="Times New Roman" panose="02020603050405020304"/>
              </a:rPr>
              <a:t> 02</a:t>
            </a:r>
            <a:endParaRPr lang="en-US" altLang="zh-CN" sz="2000" noProof="0" dirty="0">
              <a:ln>
                <a:noFill/>
              </a:ln>
              <a:noFill/>
              <a:effectLst/>
              <a:uLnTx/>
              <a:uFillTx/>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sp>
        <p:nvSpPr>
          <p:cNvPr id="12" name="图形"/>
          <p:cNvSpPr/>
          <p:nvPr>
            <p:custDataLst>
              <p:tags r:id="rId43"/>
            </p:custDataLst>
          </p:nvPr>
        </p:nvSpPr>
        <p:spPr>
          <a:xfrm>
            <a:off x="6523990" y="6250305"/>
            <a:ext cx="1622425" cy="82550"/>
          </a:xfrm>
          <a:prstGeom prst="roundRect">
            <a:avLst>
              <a:gd name="adj" fmla="val 50000"/>
            </a:avLst>
          </a:prstGeom>
          <a:gradFill>
            <a:gsLst>
              <a:gs pos="0">
                <a:srgbClr val="59CEF5"/>
              </a:gs>
              <a:gs pos="100000">
                <a:schemeClr val="bg1">
                  <a:alpha val="0"/>
                </a:schemeClr>
              </a:gs>
            </a:gsLst>
            <a:lin ang="10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000" dirty="0">
                <a:noFill/>
                <a:latin typeface="Times New Roman" panose="02020603050405020304"/>
                <a:ea typeface="微软雅黑" panose="020B0503020204020204" pitchFamily="34" charset="-122"/>
                <a:cs typeface="思源黑体旧字形 Light" panose="020B0300000000000000" charset="-128"/>
                <a:sym typeface="Times New Roman" panose="02020603050405020304"/>
              </a:rPr>
              <a:t>PART 02</a:t>
            </a:r>
            <a:endParaRPr lang="en-US" altLang="zh-CN" sz="2000" noProof="0" dirty="0">
              <a:ln>
                <a:noFill/>
              </a:ln>
              <a:noFill/>
              <a:effectLst/>
              <a:uLnTx/>
              <a:uFillTx/>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sp>
        <p:nvSpPr>
          <p:cNvPr id="14" name="图形"/>
          <p:cNvSpPr/>
          <p:nvPr>
            <p:custDataLst>
              <p:tags r:id="rId44"/>
            </p:custDataLst>
          </p:nvPr>
        </p:nvSpPr>
        <p:spPr>
          <a:xfrm>
            <a:off x="6456680" y="4683125"/>
            <a:ext cx="889635" cy="165100"/>
          </a:xfrm>
          <a:prstGeom prst="roundRect">
            <a:avLst>
              <a:gd name="adj" fmla="val 50000"/>
            </a:avLst>
          </a:prstGeom>
          <a:gradFill>
            <a:gsLst>
              <a:gs pos="0">
                <a:srgbClr val="91DDF9"/>
              </a:gs>
              <a:gs pos="100000">
                <a:schemeClr val="bg1">
                  <a:alpha val="0"/>
                </a:schemeClr>
              </a:gs>
            </a:gsLst>
            <a:lin ang="10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000" dirty="0">
                <a:noFill/>
                <a:latin typeface="Times New Roman" panose="02020603050405020304"/>
                <a:ea typeface="微软雅黑" panose="020B0503020204020204" pitchFamily="34" charset="-122"/>
                <a:cs typeface="思源黑体旧字形 Light" panose="020B0300000000000000" charset="-128"/>
                <a:sym typeface="Times New Roman" panose="02020603050405020304"/>
              </a:rPr>
              <a:t> 02</a:t>
            </a:r>
            <a:endParaRPr lang="en-US" altLang="zh-CN" sz="2000" noProof="0" dirty="0">
              <a:ln>
                <a:noFill/>
              </a:ln>
              <a:noFill/>
              <a:effectLst/>
              <a:uLnTx/>
              <a:uFillTx/>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sp>
        <p:nvSpPr>
          <p:cNvPr id="16" name="图形"/>
          <p:cNvSpPr txBox="1"/>
          <p:nvPr>
            <p:custDataLst>
              <p:tags r:id="rId45"/>
            </p:custDataLst>
          </p:nvPr>
        </p:nvSpPr>
        <p:spPr>
          <a:xfrm>
            <a:off x="6731697" y="4606162"/>
            <a:ext cx="1437469" cy="398780"/>
          </a:xfrm>
          <a:prstGeom prst="rect">
            <a:avLst/>
          </a:prstGeom>
          <a:noFill/>
        </p:spPr>
        <p:txBody>
          <a:bodyPr wrap="square" rtlCol="0" anchor="t">
            <a:spAutoFit/>
          </a:bodyPr>
          <a:p>
            <a:r>
              <a:rPr lang="en-US" altLang="zh-CN" sz="2000">
                <a:solidFill>
                  <a:schemeClr val="tx1">
                    <a:lumMod val="85000"/>
                    <a:lumOff val="15000"/>
                  </a:schemeClr>
                </a:solidFill>
                <a:latin typeface="Times New Roman" panose="02020603050405020304"/>
                <a:ea typeface="微软雅黑" panose="020B0503020204020204" pitchFamily="34" charset="-122"/>
                <a:cs typeface="思源黑体旧字形 Light" panose="020B0300000000000000" charset="-128"/>
                <a:sym typeface="Times New Roman" panose="02020603050405020304"/>
              </a:rPr>
              <a:t>SIX</a:t>
            </a:r>
            <a:endParaRPr lang="en-US" altLang="zh-CN" sz="2000">
              <a:solidFill>
                <a:schemeClr val="tx1">
                  <a:lumMod val="85000"/>
                  <a:lumOff val="15000"/>
                </a:schemeClr>
              </a:solidFill>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sp>
        <p:nvSpPr>
          <p:cNvPr id="15" name="图形"/>
          <p:cNvSpPr/>
          <p:nvPr>
            <p:custDataLst>
              <p:tags r:id="rId46"/>
            </p:custDataLst>
          </p:nvPr>
        </p:nvSpPr>
        <p:spPr>
          <a:xfrm>
            <a:off x="4197350" y="3944620"/>
            <a:ext cx="1841500" cy="2332355"/>
          </a:xfrm>
          <a:prstGeom prst="roundRect">
            <a:avLst>
              <a:gd name="adj" fmla="val 9269"/>
            </a:avLst>
          </a:prstGeom>
          <a:solidFill>
            <a:schemeClr val="bg1"/>
          </a:solidFill>
          <a:ln>
            <a:gradFill>
              <a:gsLst>
                <a:gs pos="0">
                  <a:schemeClr val="bg1">
                    <a:alpha val="0"/>
                  </a:schemeClr>
                </a:gs>
                <a:gs pos="100000">
                  <a:srgbClr val="31C3F3"/>
                </a:gs>
              </a:gsLst>
              <a:lin ang="5400000" scaled="1"/>
            </a:gradFill>
          </a:ln>
          <a:effectLst>
            <a:outerShdw blurRad="571500" sx="102000" sy="102000" algn="ctr" rotWithShape="0">
              <a:srgbClr val="59CEF5">
                <a:alpha val="12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en-US">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sp>
        <p:nvSpPr>
          <p:cNvPr id="18" name="图形"/>
          <p:cNvSpPr txBox="1"/>
          <p:nvPr>
            <p:custDataLst>
              <p:tags r:id="rId47"/>
            </p:custDataLst>
          </p:nvPr>
        </p:nvSpPr>
        <p:spPr>
          <a:xfrm>
            <a:off x="4916170" y="4180840"/>
            <a:ext cx="1042670" cy="916940"/>
          </a:xfrm>
          <a:prstGeom prst="rect">
            <a:avLst/>
          </a:prstGeom>
          <a:noFill/>
        </p:spPr>
        <p:txBody>
          <a:bodyPr wrap="square" rtlCol="0" anchor="t">
            <a:noAutofit/>
          </a:bodyPr>
          <a:p>
            <a:pPr algn="r"/>
            <a:r>
              <a:rPr lang="en-US" altLang="zh-CN" sz="6000">
                <a:solidFill>
                  <a:schemeClr val="accent1"/>
                </a:solidFill>
                <a:latin typeface="Times New Roman" panose="02020603050405020304"/>
                <a:ea typeface="微软雅黑" panose="020B0503020204020204" pitchFamily="34" charset="-122"/>
                <a:cs typeface="思源黑体旧字形 Light" panose="020B0300000000000000" charset="-128"/>
                <a:sym typeface="Times New Roman" panose="02020603050405020304"/>
              </a:rPr>
              <a:t>05</a:t>
            </a:r>
            <a:endParaRPr lang="en-US" altLang="zh-CN" sz="6000">
              <a:solidFill>
                <a:schemeClr val="accent1"/>
              </a:solidFill>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sp>
        <p:nvSpPr>
          <p:cNvPr id="21" name="图形"/>
          <p:cNvSpPr txBox="1"/>
          <p:nvPr>
            <p:custDataLst>
              <p:tags r:id="rId48"/>
            </p:custDataLst>
          </p:nvPr>
        </p:nvSpPr>
        <p:spPr>
          <a:xfrm>
            <a:off x="4312920" y="5323205"/>
            <a:ext cx="1616710" cy="471805"/>
          </a:xfrm>
          <a:prstGeom prst="rect">
            <a:avLst/>
          </a:prstGeom>
          <a:noFill/>
        </p:spPr>
        <p:txBody>
          <a:bodyPr wrap="square" rtlCol="0" anchor="t">
            <a:noAutofit/>
          </a:bodyPr>
          <a:p>
            <a:pPr lvl="0" algn="dist">
              <a:lnSpc>
                <a:spcPct val="100000"/>
              </a:lnSpc>
              <a:buClrTx/>
              <a:buSzTx/>
              <a:buFontTx/>
            </a:pPr>
            <a:r>
              <a:rPr lang="zh-CN" altLang="en-US" sz="2800" b="1">
                <a:solidFill>
                  <a:schemeClr val="tx1">
                    <a:lumMod val="85000"/>
                    <a:lumOff val="15000"/>
                  </a:schemeClr>
                </a:solidFill>
                <a:effectLst/>
                <a:latin typeface="Times New Roman" panose="02020603050405020304"/>
                <a:ea typeface="微软雅黑" panose="020B0503020204020204" pitchFamily="34" charset="-122"/>
                <a:cs typeface="思源黑体旧字形 Light" panose="020B0300000000000000" charset="-128"/>
                <a:sym typeface="Times New Roman" panose="02020603050405020304"/>
              </a:rPr>
              <a:t>活动四</a:t>
            </a:r>
            <a:endParaRPr lang="zh-CN" altLang="en-US" sz="2800" b="1">
              <a:solidFill>
                <a:schemeClr val="tx1">
                  <a:lumMod val="85000"/>
                  <a:lumOff val="15000"/>
                </a:schemeClr>
              </a:solidFill>
              <a:effectLst/>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sp>
        <p:nvSpPr>
          <p:cNvPr id="22" name="图形"/>
          <p:cNvSpPr/>
          <p:nvPr>
            <p:custDataLst>
              <p:tags r:id="rId49"/>
            </p:custDataLst>
          </p:nvPr>
        </p:nvSpPr>
        <p:spPr>
          <a:xfrm>
            <a:off x="4133850" y="4678680"/>
            <a:ext cx="859790" cy="172720"/>
          </a:xfrm>
          <a:prstGeom prst="roundRect">
            <a:avLst>
              <a:gd name="adj" fmla="val 50000"/>
            </a:avLst>
          </a:prstGeom>
          <a:gradFill>
            <a:gsLst>
              <a:gs pos="0">
                <a:srgbClr val="91DDF9"/>
              </a:gs>
              <a:gs pos="100000">
                <a:schemeClr val="bg1">
                  <a:alpha val="0"/>
                </a:schemeClr>
              </a:gs>
            </a:gsLst>
            <a:lin ang="10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000" dirty="0">
                <a:noFill/>
                <a:latin typeface="Times New Roman" panose="02020603050405020304"/>
                <a:ea typeface="微软雅黑" panose="020B0503020204020204" pitchFamily="34" charset="-122"/>
                <a:cs typeface="思源黑体旧字形 Light" panose="020B0300000000000000" charset="-128"/>
                <a:sym typeface="Times New Roman" panose="02020603050405020304"/>
              </a:rPr>
              <a:t> 02</a:t>
            </a:r>
            <a:endParaRPr lang="en-US" altLang="zh-CN" sz="2000" noProof="0" dirty="0">
              <a:ln>
                <a:noFill/>
              </a:ln>
              <a:noFill/>
              <a:effectLst/>
              <a:uLnTx/>
              <a:uFillTx/>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sp>
        <p:nvSpPr>
          <p:cNvPr id="27" name="图形"/>
          <p:cNvSpPr txBox="1"/>
          <p:nvPr>
            <p:custDataLst>
              <p:tags r:id="rId50"/>
            </p:custDataLst>
          </p:nvPr>
        </p:nvSpPr>
        <p:spPr>
          <a:xfrm>
            <a:off x="4320602" y="4568697"/>
            <a:ext cx="1437469" cy="398780"/>
          </a:xfrm>
          <a:prstGeom prst="rect">
            <a:avLst/>
          </a:prstGeom>
          <a:noFill/>
        </p:spPr>
        <p:txBody>
          <a:bodyPr wrap="square" rtlCol="0" anchor="t">
            <a:spAutoFit/>
          </a:bodyPr>
          <a:p>
            <a:r>
              <a:rPr lang="en-US" altLang="zh-CN" sz="2000">
                <a:solidFill>
                  <a:schemeClr val="tx1">
                    <a:lumMod val="85000"/>
                    <a:lumOff val="15000"/>
                  </a:schemeClr>
                </a:solidFill>
                <a:latin typeface="Times New Roman" panose="02020603050405020304"/>
                <a:ea typeface="微软雅黑" panose="020B0503020204020204" pitchFamily="34" charset="-122"/>
                <a:cs typeface="思源黑体旧字形 Light" panose="020B0300000000000000" charset="-128"/>
                <a:sym typeface="Times New Roman" panose="02020603050405020304"/>
              </a:rPr>
              <a:t>FIVE</a:t>
            </a:r>
            <a:endParaRPr lang="en-US" altLang="zh-CN" sz="2000">
              <a:solidFill>
                <a:schemeClr val="tx1">
                  <a:lumMod val="85000"/>
                  <a:lumOff val="15000"/>
                </a:schemeClr>
              </a:solidFill>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spTree>
    <p:custDataLst>
      <p:tags r:id="rId51"/>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形" descr="E:\006包图网\素材\024教育培训\642ebed88b239.png642ebed88b239"/>
          <p:cNvPicPr>
            <a:picLocks noChangeAspect="1"/>
          </p:cNvPicPr>
          <p:nvPr>
            <p:custDataLst>
              <p:tags r:id="rId1"/>
            </p:custDataLst>
          </p:nvPr>
        </p:nvPicPr>
        <p:blipFill>
          <a:blip r:embed="rId2" cstate="email"/>
          <a:srcRect/>
          <a:stretch>
            <a:fillRect/>
          </a:stretch>
        </p:blipFill>
        <p:spPr>
          <a:xfrm>
            <a:off x="0" y="2"/>
            <a:ext cx="12192000" cy="6095365"/>
          </a:xfrm>
          <a:prstGeom prst="rect">
            <a:avLst/>
          </a:prstGeom>
        </p:spPr>
      </p:pic>
      <p:sp>
        <p:nvSpPr>
          <p:cNvPr id="12" name="图形"/>
          <p:cNvSpPr/>
          <p:nvPr/>
        </p:nvSpPr>
        <p:spPr>
          <a:xfrm>
            <a:off x="853440" y="528955"/>
            <a:ext cx="10630535" cy="5727065"/>
          </a:xfrm>
          <a:prstGeom prst="roundRect">
            <a:avLst>
              <a:gd name="adj" fmla="val 9269"/>
            </a:avLst>
          </a:prstGeom>
          <a:solidFill>
            <a:schemeClr val="bg1"/>
          </a:solidFill>
          <a:ln>
            <a:gradFill>
              <a:gsLst>
                <a:gs pos="0">
                  <a:schemeClr val="bg1">
                    <a:alpha val="0"/>
                  </a:schemeClr>
                </a:gs>
                <a:gs pos="100000">
                  <a:srgbClr val="31C3F3"/>
                </a:gs>
              </a:gsLst>
              <a:lin ang="0" scaled="1"/>
            </a:gradFill>
          </a:ln>
          <a:effectLst>
            <a:outerShdw blurRad="571500" sx="102000" sy="102000" algn="ctr" rotWithShape="0">
              <a:srgbClr val="59CEF5">
                <a:alpha val="12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pic>
        <p:nvPicPr>
          <p:cNvPr id="3" name="图形" descr="643bea698bdff679"/>
          <p:cNvPicPr>
            <a:picLocks noChangeAspect="1"/>
          </p:cNvPicPr>
          <p:nvPr>
            <p:custDataLst>
              <p:tags r:id="rId3"/>
            </p:custDataLst>
          </p:nvPr>
        </p:nvPicPr>
        <p:blipFill>
          <a:blip r:embed="rId4" cstate="email"/>
          <a:srcRect/>
          <a:stretch>
            <a:fillRect/>
          </a:stretch>
        </p:blipFill>
        <p:spPr>
          <a:xfrm flipH="1">
            <a:off x="73025" y="2173607"/>
            <a:ext cx="12192000" cy="4567555"/>
          </a:xfrm>
          <a:prstGeom prst="rect">
            <a:avLst/>
          </a:prstGeom>
        </p:spPr>
      </p:pic>
      <p:pic>
        <p:nvPicPr>
          <p:cNvPr id="25" name="图形" descr="63e64362e634d"/>
          <p:cNvPicPr>
            <a:picLocks noChangeAspect="1"/>
          </p:cNvPicPr>
          <p:nvPr>
            <p:custDataLst>
              <p:tags r:id="rId5"/>
            </p:custDataLst>
          </p:nvPr>
        </p:nvPicPr>
        <p:blipFill>
          <a:blip r:embed="rId6" cstate="email"/>
          <a:srcRect/>
          <a:stretch>
            <a:fillRect/>
          </a:stretch>
        </p:blipFill>
        <p:spPr>
          <a:xfrm flipH="1">
            <a:off x="285750" y="209552"/>
            <a:ext cx="971551" cy="1031875"/>
          </a:xfrm>
          <a:prstGeom prst="rect">
            <a:avLst/>
          </a:prstGeom>
        </p:spPr>
      </p:pic>
      <p:pic>
        <p:nvPicPr>
          <p:cNvPr id="26" name="图形" descr="63e64362e634d"/>
          <p:cNvPicPr>
            <a:picLocks noChangeAspect="1"/>
          </p:cNvPicPr>
          <p:nvPr>
            <p:custDataLst>
              <p:tags r:id="rId7"/>
            </p:custDataLst>
          </p:nvPr>
        </p:nvPicPr>
        <p:blipFill>
          <a:blip r:embed="rId8" cstate="email"/>
          <a:srcRect/>
          <a:stretch>
            <a:fillRect/>
          </a:stretch>
        </p:blipFill>
        <p:spPr>
          <a:xfrm>
            <a:off x="10571480" y="5118100"/>
            <a:ext cx="1482725" cy="1548130"/>
          </a:xfrm>
          <a:prstGeom prst="rect">
            <a:avLst/>
          </a:prstGeom>
        </p:spPr>
      </p:pic>
      <p:sp>
        <p:nvSpPr>
          <p:cNvPr id="7" name="图形"/>
          <p:cNvSpPr txBox="1"/>
          <p:nvPr/>
        </p:nvSpPr>
        <p:spPr>
          <a:xfrm>
            <a:off x="1993265" y="1624965"/>
            <a:ext cx="8359775" cy="2896870"/>
          </a:xfrm>
          <a:prstGeom prst="rect">
            <a:avLst/>
          </a:prstGeom>
          <a:noFill/>
        </p:spPr>
        <p:txBody>
          <a:bodyPr wrap="square" rtlCol="0" anchor="t">
            <a:noAutofit/>
          </a:bodyPr>
          <a:lstStyle/>
          <a:p>
            <a:pPr indent="457200" algn="just" fontAlgn="auto">
              <a:lnSpc>
                <a:spcPts val="3580"/>
              </a:lnSpc>
            </a:pPr>
            <a:r>
              <a:rPr lang="en-US" altLang="zh-CN" sz="2800" b="1">
                <a:latin typeface="楷体" panose="02010609060101010101" charset="-122"/>
                <a:ea typeface="楷体" panose="02010609060101010101" charset="-122"/>
                <a:sym typeface="Times New Roman" panose="02020603050405020304"/>
              </a:rPr>
              <a:t> </a:t>
            </a:r>
            <a:r>
              <a:rPr lang="zh-CN" altLang="en-US" sz="2800" b="1">
                <a:latin typeface="楷体" panose="02010609060101010101" charset="-122"/>
                <a:ea typeface="楷体" panose="02010609060101010101" charset="-122"/>
                <a:sym typeface="Times New Roman" panose="02020603050405020304"/>
              </a:rPr>
              <a:t>生成式人工智能快速发展，为数字时代带来新机遇的同时，也产生了传播虚假信息、泄露个人隐私、破坏数据安全等问题。</a:t>
            </a:r>
            <a:endParaRPr lang="zh-CN" altLang="en-US" sz="2800" b="1">
              <a:latin typeface="楷体" panose="02010609060101010101" charset="-122"/>
              <a:ea typeface="楷体" panose="02010609060101010101" charset="-122"/>
              <a:sym typeface="Times New Roman" panose="02020603050405020304"/>
            </a:endParaRPr>
          </a:p>
          <a:p>
            <a:pPr indent="457200" algn="just" fontAlgn="auto">
              <a:lnSpc>
                <a:spcPts val="3580"/>
              </a:lnSpc>
            </a:pPr>
            <a:r>
              <a:rPr lang="en-US" altLang="zh-CN" sz="2800" b="1">
                <a:latin typeface="楷体" panose="02010609060101010101" charset="-122"/>
                <a:ea typeface="楷体" panose="02010609060101010101" charset="-122"/>
                <a:sym typeface="Times New Roman" panose="02020603050405020304"/>
              </a:rPr>
              <a:t> </a:t>
            </a:r>
            <a:r>
              <a:rPr lang="zh-CN" altLang="en-US" sz="2800" b="1">
                <a:latin typeface="楷体" panose="02010609060101010101" charset="-122"/>
                <a:ea typeface="楷体" panose="02010609060101010101" charset="-122"/>
                <a:sym typeface="Times New Roman" panose="02020603050405020304"/>
              </a:rPr>
              <a:t>我们要分析生成式人工智能在生成结果时可能出现的问题，探究应对措施，培养自己辨识数据真假的意识和能力。</a:t>
            </a:r>
            <a:endParaRPr lang="zh-CN" altLang="en-US" sz="2800" b="1">
              <a:latin typeface="楷体" panose="02010609060101010101" charset="-122"/>
              <a:ea typeface="楷体" panose="02010609060101010101" charset="-122"/>
              <a:sym typeface="Times New Roman" panose="02020603050405020304"/>
            </a:endParaRPr>
          </a:p>
        </p:txBody>
      </p:sp>
      <p:grpSp>
        <p:nvGrpSpPr>
          <p:cNvPr id="5" name="图形"/>
          <p:cNvGrpSpPr/>
          <p:nvPr/>
        </p:nvGrpSpPr>
        <p:grpSpPr>
          <a:xfrm>
            <a:off x="1323340" y="634365"/>
            <a:ext cx="426085" cy="508000"/>
            <a:chOff x="1255" y="3884"/>
            <a:chExt cx="2102" cy="2102"/>
          </a:xfrm>
        </p:grpSpPr>
        <p:sp>
          <p:nvSpPr>
            <p:cNvPr id="6" name="图形"/>
            <p:cNvSpPr/>
            <p:nvPr>
              <p:custDataLst>
                <p:tags r:id="rId9"/>
              </p:custDataLst>
            </p:nvPr>
          </p:nvSpPr>
          <p:spPr>
            <a:xfrm>
              <a:off x="1255" y="3884"/>
              <a:ext cx="2102" cy="2102"/>
            </a:xfrm>
            <a:prstGeom prst="roundRect">
              <a:avLst>
                <a:gd name="adj" fmla="val 50000"/>
              </a:avLst>
            </a:prstGeom>
            <a:gradFill>
              <a:gsLst>
                <a:gs pos="0">
                  <a:srgbClr val="F2C538"/>
                </a:gs>
                <a:gs pos="100000">
                  <a:schemeClr val="accent2"/>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latin typeface="Times New Roman" panose="02020603050405020304"/>
                <a:ea typeface="微软雅黑" panose="020B0503020204020204" pitchFamily="34" charset="-122"/>
                <a:cs typeface="思源黑体 CN Bold" panose="020B0800000000000000" charset="-122"/>
                <a:sym typeface="Times New Roman" panose="02020603050405020304"/>
              </a:endParaRPr>
            </a:p>
          </p:txBody>
        </p:sp>
        <p:pic>
          <p:nvPicPr>
            <p:cNvPr id="11" name="图形" descr="343435383038393b343532383537393bd0d0d2b5b6a8cebb"/>
            <p:cNvPicPr>
              <a:picLocks noChangeAspect="1"/>
            </p:cNvPicPr>
            <p:nvPr>
              <p:custDataLst>
                <p:tags r:id="rId10"/>
              </p:custDataLst>
            </p:nvPr>
          </p:nvPicPr>
          <p:blipFill>
            <a:blip r:embed="rId11" cstate="email"/>
            <a:stretch>
              <a:fillRect/>
            </a:stretch>
          </p:blipFill>
          <p:spPr>
            <a:xfrm>
              <a:off x="1720" y="4319"/>
              <a:ext cx="1180" cy="1180"/>
            </a:xfrm>
            <a:prstGeom prst="rect">
              <a:avLst/>
            </a:prstGeom>
            <a:effectLst>
              <a:outerShdw blurRad="127000" dist="63500" dir="2700000" algn="tl" rotWithShape="0">
                <a:srgbClr val="EF551D">
                  <a:alpha val="20000"/>
                </a:srgbClr>
              </a:outerShdw>
            </a:effectLst>
          </p:spPr>
        </p:pic>
      </p:grpSp>
      <p:grpSp>
        <p:nvGrpSpPr>
          <p:cNvPr id="14" name="图形"/>
          <p:cNvGrpSpPr/>
          <p:nvPr/>
        </p:nvGrpSpPr>
        <p:grpSpPr>
          <a:xfrm>
            <a:off x="1816736" y="627381"/>
            <a:ext cx="2291715" cy="624840"/>
            <a:chOff x="9792" y="2872"/>
            <a:chExt cx="3609" cy="984"/>
          </a:xfrm>
        </p:grpSpPr>
        <p:sp>
          <p:nvSpPr>
            <p:cNvPr id="16" name="图形"/>
            <p:cNvSpPr/>
            <p:nvPr>
              <p:custDataLst>
                <p:tags r:id="rId12"/>
              </p:custDataLst>
            </p:nvPr>
          </p:nvSpPr>
          <p:spPr>
            <a:xfrm>
              <a:off x="9792" y="2887"/>
              <a:ext cx="3609" cy="969"/>
            </a:xfrm>
            <a:prstGeom prst="roundRect">
              <a:avLst>
                <a:gd name="adj" fmla="val 50000"/>
              </a:avLst>
            </a:prstGeom>
            <a:gradFill>
              <a:gsLst>
                <a:gs pos="0">
                  <a:srgbClr val="22B9FE"/>
                </a:gs>
                <a:gs pos="100000">
                  <a:srgbClr val="59CEF5"/>
                </a:gs>
              </a:gsLst>
              <a:lin ang="2700000" scaled="0"/>
            </a:gradFill>
            <a:ln>
              <a:noFill/>
            </a:ln>
            <a:effectLst>
              <a:outerShdw blurRad="127000" dist="127000" dir="2700000" algn="tl"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rgbClr val="002A4E"/>
                </a:solidFill>
                <a:latin typeface="Times New Roman" panose="02020603050405020304"/>
                <a:ea typeface="微软雅黑" panose="020B0503020204020204" pitchFamily="34" charset="-122"/>
                <a:cs typeface="思源黑体 CN Bold" panose="020B0800000000000000" charset="-122"/>
                <a:sym typeface="Times New Roman" panose="02020603050405020304"/>
              </a:endParaRPr>
            </a:p>
          </p:txBody>
        </p:sp>
        <p:sp>
          <p:nvSpPr>
            <p:cNvPr id="17" name="图形"/>
            <p:cNvSpPr txBox="1"/>
            <p:nvPr>
              <p:custDataLst>
                <p:tags r:id="rId13"/>
              </p:custDataLst>
            </p:nvPr>
          </p:nvSpPr>
          <p:spPr>
            <a:xfrm>
              <a:off x="9905" y="2872"/>
              <a:ext cx="3481" cy="967"/>
            </a:xfrm>
            <a:prstGeom prst="rect">
              <a:avLst/>
            </a:prstGeom>
            <a:noFill/>
          </p:spPr>
          <p:txBody>
            <a:bodyPr wrap="square" rtlCol="0" anchor="t">
              <a:spAutoFit/>
            </a:bodyPr>
            <a:lstStyle/>
            <a:p>
              <a:pPr marL="0" marR="0" lvl="0" indent="0" algn="ctr" defTabSz="514350" rtl="0" eaLnBrk="1" fontAlgn="auto" latinLnBrk="0" hangingPunct="1">
                <a:lnSpc>
                  <a:spcPct val="100000"/>
                </a:lnSpc>
                <a:spcBef>
                  <a:spcPts val="0"/>
                </a:spcBef>
                <a:spcAft>
                  <a:spcPts val="0"/>
                </a:spcAft>
                <a:buClrTx/>
                <a:buSzTx/>
                <a:buFontTx/>
                <a:buNone/>
                <a:defRPr/>
              </a:pPr>
              <a:r>
                <a:rPr lang="zh-CN" altLang="en-US" sz="3400" noProof="0" dirty="0">
                  <a:ln>
                    <a:noFill/>
                  </a:ln>
                  <a:solidFill>
                    <a:schemeClr val="bg1"/>
                  </a:solidFill>
                  <a:effectLst>
                    <a:outerShdw blurRad="469900" sx="102000" sy="102000" algn="ctr" rotWithShape="0">
                      <a:prstClr val="black">
                        <a:alpha val="8000"/>
                      </a:prstClr>
                    </a:outerShdw>
                  </a:effectLst>
                  <a:uLnTx/>
                  <a:uFillTx/>
                  <a:latin typeface="宋体" panose="02010600030101010101" pitchFamily="2" charset="-122"/>
                  <a:ea typeface="宋体" panose="02010600030101010101" pitchFamily="2" charset="-122"/>
                  <a:cs typeface="思源宋体 SemiBold" panose="02020600000000000000" charset="-122"/>
                  <a:sym typeface="Times New Roman" panose="02020603050405020304"/>
                </a:rPr>
                <a:t>情境导入</a:t>
              </a:r>
              <a:endParaRPr lang="zh-CN" altLang="en-US" sz="3400" noProof="0" dirty="0">
                <a:ln>
                  <a:noFill/>
                </a:ln>
                <a:solidFill>
                  <a:schemeClr val="bg1"/>
                </a:solidFill>
                <a:effectLst>
                  <a:outerShdw blurRad="469900" sx="102000" sy="102000" algn="ctr" rotWithShape="0">
                    <a:prstClr val="black">
                      <a:alpha val="8000"/>
                    </a:prstClr>
                  </a:outerShdw>
                </a:effectLst>
                <a:uLnTx/>
                <a:uFillTx/>
                <a:latin typeface="宋体" panose="02010600030101010101" pitchFamily="2" charset="-122"/>
                <a:ea typeface="宋体" panose="02010600030101010101" pitchFamily="2" charset="-122"/>
                <a:cs typeface="思源宋体 SemiBold" panose="02020600000000000000" charset="-122"/>
                <a:sym typeface="Times New Roman" panose="02020603050405020304"/>
              </a:endParaRPr>
            </a:p>
          </p:txBody>
        </p:sp>
      </p:grpSp>
      <p:pic>
        <p:nvPicPr>
          <p:cNvPr id="18" name="图片 17"/>
          <p:cNvPicPr>
            <a:picLocks noChangeAspect="1"/>
          </p:cNvPicPr>
          <p:nvPr/>
        </p:nvPicPr>
        <p:blipFill>
          <a:blip r:embed="rId14">
            <a:extLst>
              <a:ext uri="{BEBA8EAE-BF5A-486C-A8C5-ECC9F3942E4B}">
                <a14:imgProps xmlns:a14="http://schemas.microsoft.com/office/drawing/2010/main">
                  <a14:imgLayer r:embed="rId15">
                    <a14:imgEffect>
                      <a14:backgroundRemoval t="3497" b="93881" l="7523" r="89725">
                        <a14:foregroundMark x1="42569" y1="50350" x2="42569" y2="50350"/>
                        <a14:foregroundMark x1="50642" y1="47902" x2="50642" y2="47902"/>
                        <a14:backgroundMark x1="64220" y1="19056" x2="64220" y2="19056"/>
                      </a14:backgroundRemoval>
                    </a14:imgEffect>
                  </a14:imgLayer>
                </a14:imgProps>
              </a:ext>
              <a:ext uri="{28A0092B-C50C-407E-A947-70E740481C1C}">
                <a14:useLocalDpi xmlns:a14="http://schemas.microsoft.com/office/drawing/2010/main" val="0"/>
              </a:ext>
            </a:extLst>
          </a:blip>
          <a:stretch>
            <a:fillRect/>
          </a:stretch>
        </p:blipFill>
        <p:spPr>
          <a:xfrm>
            <a:off x="160655" y="3812540"/>
            <a:ext cx="2508885" cy="2633345"/>
          </a:xfrm>
          <a:prstGeom prst="rect">
            <a:avLst/>
          </a:prstGeom>
        </p:spPr>
      </p:pic>
    </p:spTree>
    <p:custDataLst>
      <p:tags r:id="rId16"/>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bldLst>
      <p:bldP spid="12" grpId="1" animBg="1"/>
      <p:bldP spid="7" grpId="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形" descr="E:\006包图网\素材\024教育培训\q\649eafef985fd.png649eafef985fd"/>
          <p:cNvPicPr>
            <a:picLocks noChangeAspect="1"/>
          </p:cNvPicPr>
          <p:nvPr>
            <p:custDataLst>
              <p:tags r:id="rId1"/>
            </p:custDataLst>
          </p:nvPr>
        </p:nvPicPr>
        <p:blipFill>
          <a:blip r:embed="rId2" cstate="email"/>
          <a:srcRect/>
          <a:stretch>
            <a:fillRect/>
          </a:stretch>
        </p:blipFill>
        <p:spPr>
          <a:xfrm>
            <a:off x="325755" y="398780"/>
            <a:ext cx="1084580" cy="713740"/>
          </a:xfrm>
          <a:prstGeom prst="rect">
            <a:avLst/>
          </a:prstGeom>
        </p:spPr>
      </p:pic>
      <p:grpSp>
        <p:nvGrpSpPr>
          <p:cNvPr id="14" name="图形"/>
          <p:cNvGrpSpPr/>
          <p:nvPr/>
        </p:nvGrpSpPr>
        <p:grpSpPr>
          <a:xfrm>
            <a:off x="1410335" y="498475"/>
            <a:ext cx="3826510" cy="624840"/>
            <a:chOff x="9792" y="2872"/>
            <a:chExt cx="3609" cy="984"/>
          </a:xfrm>
        </p:grpSpPr>
        <p:sp>
          <p:nvSpPr>
            <p:cNvPr id="16" name="图形"/>
            <p:cNvSpPr/>
            <p:nvPr>
              <p:custDataLst>
                <p:tags r:id="rId3"/>
              </p:custDataLst>
            </p:nvPr>
          </p:nvSpPr>
          <p:spPr>
            <a:xfrm>
              <a:off x="9792" y="2887"/>
              <a:ext cx="3609" cy="969"/>
            </a:xfrm>
            <a:prstGeom prst="roundRect">
              <a:avLst>
                <a:gd name="adj" fmla="val 50000"/>
              </a:avLst>
            </a:prstGeom>
            <a:gradFill>
              <a:gsLst>
                <a:gs pos="0">
                  <a:srgbClr val="22B9FE"/>
                </a:gs>
                <a:gs pos="100000">
                  <a:srgbClr val="59CEF5"/>
                </a:gs>
              </a:gsLst>
              <a:lin ang="2700000" scaled="0"/>
            </a:gradFill>
            <a:ln>
              <a:noFill/>
            </a:ln>
            <a:effectLst>
              <a:outerShdw blurRad="127000" dist="127000" dir="2700000" algn="tl"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600">
                <a:solidFill>
                  <a:srgbClr val="002A4E"/>
                </a:solidFill>
                <a:latin typeface="Times New Roman" panose="02020603050405020304"/>
                <a:ea typeface="微软雅黑" panose="020B0503020204020204" pitchFamily="34" charset="-122"/>
                <a:cs typeface="思源黑体 CN Bold" panose="020B0800000000000000" charset="-122"/>
                <a:sym typeface="Times New Roman" panose="02020603050405020304"/>
              </a:endParaRPr>
            </a:p>
          </p:txBody>
        </p:sp>
        <p:sp>
          <p:nvSpPr>
            <p:cNvPr id="17" name="图形"/>
            <p:cNvSpPr txBox="1"/>
            <p:nvPr>
              <p:custDataLst>
                <p:tags r:id="rId4"/>
              </p:custDataLst>
            </p:nvPr>
          </p:nvSpPr>
          <p:spPr>
            <a:xfrm>
              <a:off x="9905" y="2872"/>
              <a:ext cx="3481" cy="967"/>
            </a:xfrm>
            <a:prstGeom prst="rect">
              <a:avLst/>
            </a:prstGeom>
            <a:noFill/>
          </p:spPr>
          <p:txBody>
            <a:bodyPr wrap="square" rtlCol="0" anchor="t">
              <a:spAutoFit/>
            </a:bodyPr>
            <a:p>
              <a:pPr marL="0" marR="0" lvl="0" indent="0" algn="ctr" defTabSz="514350" rtl="0" eaLnBrk="1" fontAlgn="auto" latinLnBrk="0" hangingPunct="1">
                <a:lnSpc>
                  <a:spcPct val="100000"/>
                </a:lnSpc>
                <a:spcBef>
                  <a:spcPts val="0"/>
                </a:spcBef>
                <a:spcAft>
                  <a:spcPts val="0"/>
                </a:spcAft>
                <a:buClrTx/>
                <a:buSzTx/>
                <a:buFontTx/>
                <a:buNone/>
                <a:defRPr/>
              </a:pPr>
              <a:r>
                <a:rPr lang="zh-CN" altLang="en-US" sz="3400" noProof="0" dirty="0">
                  <a:ln>
                    <a:noFill/>
                  </a:ln>
                  <a:solidFill>
                    <a:schemeClr val="bg1"/>
                  </a:solidFill>
                  <a:effectLst>
                    <a:outerShdw blurRad="469900" sx="102000" sy="102000" algn="ctr" rotWithShape="0">
                      <a:prstClr val="black">
                        <a:alpha val="8000"/>
                      </a:prstClr>
                    </a:outerShdw>
                  </a:effectLst>
                  <a:uLnTx/>
                  <a:uFillTx/>
                  <a:latin typeface="宋体" panose="02010600030101010101" pitchFamily="2" charset="-122"/>
                  <a:ea typeface="宋体" panose="02010600030101010101" pitchFamily="2" charset="-122"/>
                  <a:cs typeface="思源宋体 SemiBold" panose="02020600000000000000" charset="-122"/>
                  <a:sym typeface="Times New Roman" panose="02020603050405020304"/>
                </a:rPr>
                <a:t>活动一：想一想</a:t>
              </a:r>
              <a:endParaRPr lang="zh-CN" altLang="en-US" sz="3400" noProof="0" dirty="0">
                <a:ln>
                  <a:noFill/>
                </a:ln>
                <a:solidFill>
                  <a:schemeClr val="bg1"/>
                </a:solidFill>
                <a:effectLst>
                  <a:outerShdw blurRad="469900" sx="102000" sy="102000" algn="ctr" rotWithShape="0">
                    <a:prstClr val="black">
                      <a:alpha val="8000"/>
                    </a:prstClr>
                  </a:outerShdw>
                </a:effectLst>
                <a:uLnTx/>
                <a:uFillTx/>
                <a:latin typeface="宋体" panose="02010600030101010101" pitchFamily="2" charset="-122"/>
                <a:ea typeface="宋体" panose="02010600030101010101" pitchFamily="2" charset="-122"/>
                <a:cs typeface="思源宋体 SemiBold" panose="02020600000000000000" charset="-122"/>
                <a:sym typeface="Times New Roman" panose="02020603050405020304"/>
              </a:endParaRPr>
            </a:p>
          </p:txBody>
        </p:sp>
      </p:grpSp>
      <p:sp>
        <p:nvSpPr>
          <p:cNvPr id="4" name="文本框 3"/>
          <p:cNvSpPr txBox="1"/>
          <p:nvPr/>
        </p:nvSpPr>
        <p:spPr>
          <a:xfrm>
            <a:off x="1123315" y="1316990"/>
            <a:ext cx="10074910" cy="1988820"/>
          </a:xfrm>
          <a:prstGeom prst="rect">
            <a:avLst/>
          </a:prstGeom>
          <a:noFill/>
          <a:ln w="9525">
            <a:noFill/>
          </a:ln>
        </p:spPr>
        <p:txBody>
          <a:bodyPr>
            <a:noAutofit/>
          </a:bodyPr>
          <a:p>
            <a:pPr indent="457200" algn="just" fontAlgn="auto">
              <a:lnSpc>
                <a:spcPts val="3700"/>
              </a:lnSpc>
            </a:pPr>
            <a:r>
              <a:rPr lang="zh-CN" altLang="en-US" sz="2400" b="1">
                <a:latin typeface="楷体" panose="02010609060101010101" charset="-122"/>
                <a:ea typeface="楷体" panose="02010609060101010101" charset="-122"/>
              </a:rPr>
              <a:t>牛溲是一种植物，马勃是一种菌类。唐代文学家韩愈告诫学生</a:t>
            </a:r>
            <a:r>
              <a:rPr lang="en-US" altLang="zh-CN" sz="2400" b="1">
                <a:latin typeface="楷体" panose="02010609060101010101" charset="-122"/>
                <a:ea typeface="楷体" panose="02010609060101010101" charset="-122"/>
              </a:rPr>
              <a:t>“</a:t>
            </a:r>
            <a:r>
              <a:rPr lang="zh-CN" altLang="en-US" sz="2400" b="1">
                <a:latin typeface="楷体" panose="02010609060101010101" charset="-122"/>
                <a:ea typeface="楷体" panose="02010609060101010101" charset="-122"/>
              </a:rPr>
              <a:t>业精于勤，荒于嬉；行成于思，毁于随</a:t>
            </a:r>
            <a:r>
              <a:rPr lang="en-US" altLang="zh-CN" sz="2400" b="1">
                <a:latin typeface="楷体" panose="02010609060101010101" charset="-122"/>
                <a:ea typeface="楷体" panose="02010609060101010101" charset="-122"/>
              </a:rPr>
              <a:t>”</a:t>
            </a:r>
            <a:r>
              <a:rPr lang="zh-CN" altLang="en-US" sz="2400" b="1">
                <a:latin typeface="楷体" panose="02010609060101010101" charset="-122"/>
                <a:ea typeface="楷体" panose="02010609060101010101" charset="-122"/>
              </a:rPr>
              <a:t>，要求他们注重社会实践，指出</a:t>
            </a:r>
            <a:r>
              <a:rPr lang="en-US" altLang="zh-CN" sz="2400" b="1">
                <a:latin typeface="楷体" panose="02010609060101010101" charset="-122"/>
                <a:ea typeface="楷体" panose="02010609060101010101" charset="-122"/>
              </a:rPr>
              <a:t>“</a:t>
            </a:r>
            <a:r>
              <a:rPr lang="zh-CN" altLang="en-US" sz="2400" b="1">
                <a:latin typeface="楷体" panose="02010609060101010101" charset="-122"/>
                <a:ea typeface="楷体" panose="02010609060101010101" charset="-122"/>
              </a:rPr>
              <a:t>牛溲马勃、败鼓之皮</a:t>
            </a:r>
            <a:r>
              <a:rPr lang="en-US" altLang="zh-CN" sz="2400" b="1">
                <a:latin typeface="楷体" panose="02010609060101010101" charset="-122"/>
                <a:ea typeface="楷体" panose="02010609060101010101" charset="-122"/>
              </a:rPr>
              <a:t>”</a:t>
            </a:r>
            <a:r>
              <a:rPr lang="zh-CN" altLang="en-US" sz="2400" b="1">
                <a:latin typeface="楷体" panose="02010609060101010101" charset="-122"/>
                <a:ea typeface="楷体" panose="02010609060101010101" charset="-122"/>
              </a:rPr>
              <a:t>都有它们的用途，鼓励学生加强学习、灵活运用。</a:t>
            </a:r>
            <a:endParaRPr lang="zh-CN" altLang="en-US" sz="2400" b="1">
              <a:latin typeface="楷体" panose="02010609060101010101" charset="-122"/>
              <a:ea typeface="楷体" panose="02010609060101010101" charset="-122"/>
            </a:endParaRPr>
          </a:p>
        </p:txBody>
      </p:sp>
      <p:sp>
        <p:nvSpPr>
          <p:cNvPr id="7" name="文本框 6"/>
          <p:cNvSpPr txBox="1"/>
          <p:nvPr/>
        </p:nvSpPr>
        <p:spPr>
          <a:xfrm>
            <a:off x="1174115" y="2753995"/>
            <a:ext cx="10074910" cy="645160"/>
          </a:xfrm>
          <a:prstGeom prst="rect">
            <a:avLst/>
          </a:prstGeom>
          <a:noFill/>
        </p:spPr>
        <p:txBody>
          <a:bodyPr wrap="square" rtlCol="0" anchor="t">
            <a:spAutoFit/>
          </a:bodyPr>
          <a:p>
            <a:pPr indent="457200" algn="just" fontAlgn="auto">
              <a:lnSpc>
                <a:spcPct val="150000"/>
              </a:lnSpc>
            </a:pPr>
            <a:r>
              <a:rPr lang="zh-CN" altLang="en-US" sz="2400" b="1">
                <a:latin typeface="楷体" panose="02010609060101010101" charset="-122"/>
                <a:ea typeface="楷体" panose="02010609060101010101" charset="-122"/>
                <a:sym typeface="+mn-ea"/>
              </a:rPr>
              <a:t>生成式人工智能工具绘制的</a:t>
            </a:r>
            <a:r>
              <a:rPr lang="en-US" altLang="zh-CN" sz="2400" b="1">
                <a:latin typeface="楷体" panose="02010609060101010101" charset="-122"/>
                <a:ea typeface="楷体" panose="02010609060101010101" charset="-122"/>
                <a:sym typeface="+mn-ea"/>
              </a:rPr>
              <a:t>“</a:t>
            </a:r>
            <a:r>
              <a:rPr lang="zh-CN" altLang="en-US" sz="2400" b="1">
                <a:latin typeface="楷体" panose="02010609060101010101" charset="-122"/>
                <a:ea typeface="楷体" panose="02010609060101010101" charset="-122"/>
                <a:sym typeface="+mn-ea"/>
              </a:rPr>
              <a:t>牛溲马勃</a:t>
            </a:r>
            <a:r>
              <a:rPr lang="en-US" altLang="zh-CN" sz="2400" b="1">
                <a:latin typeface="楷体" panose="02010609060101010101" charset="-122"/>
                <a:ea typeface="楷体" panose="02010609060101010101" charset="-122"/>
                <a:sym typeface="+mn-ea"/>
              </a:rPr>
              <a:t>”</a:t>
            </a:r>
            <a:r>
              <a:rPr lang="zh-CN" altLang="en-US" sz="2400" b="1">
                <a:latin typeface="楷体" panose="02010609060101010101" charset="-122"/>
                <a:ea typeface="楷体" panose="02010609060101010101" charset="-122"/>
                <a:sym typeface="+mn-ea"/>
              </a:rPr>
              <a:t>的图片如下：</a:t>
            </a:r>
            <a:endParaRPr lang="zh-CN" altLang="en-US" sz="2400" b="1">
              <a:latin typeface="楷体" panose="02010609060101010101" charset="-122"/>
              <a:ea typeface="楷体" panose="02010609060101010101" charset="-122"/>
              <a:sym typeface="+mn-ea"/>
            </a:endParaRPr>
          </a:p>
        </p:txBody>
      </p:sp>
      <p:pic>
        <p:nvPicPr>
          <p:cNvPr id="5" name="图片 4" descr="小学壮壮"/>
          <p:cNvPicPr>
            <a:picLocks noChangeAspect="1"/>
          </p:cNvPicPr>
          <p:nvPr/>
        </p:nvPicPr>
        <p:blipFill>
          <a:blip r:embed="rId5">
            <a:extLst>
              <a:ext uri="{BEBA8EAE-BF5A-486C-A8C5-ECC9F3942E4B}">
                <a14:imgProps xmlns:a14="http://schemas.microsoft.com/office/drawing/2010/main">
                  <a14:imgLayer r:embed="rId6">
                    <a14:imgEffect>
                      <a14:backgroundRemoval t="10000" b="100000" l="8811" r="98975">
                        <a14:foregroundMark x1="30738" y1="65273" x2="30738" y2="65273"/>
                        <a14:foregroundMark x1="31557" y1="49818" x2="31557" y2="49818"/>
                        <a14:foregroundMark x1="30738" y1="53818" x2="30738" y2="53818"/>
                        <a14:foregroundMark x1="45287" y1="51818" x2="45287" y2="51818"/>
                        <a14:foregroundMark x1="67828" y1="62727" x2="67828" y2="62727"/>
                        <a14:foregroundMark x1="77664" y1="62364" x2="77664" y2="62364"/>
                        <a14:foregroundMark x1="46311" y1="66000" x2="46311" y2="66000"/>
                        <a14:foregroundMark x1="63115" y1="65636" x2="63115" y2="65636"/>
                        <a14:foregroundMark x1="41803" y1="41636" x2="41803" y2="41636"/>
                        <a14:foregroundMark x1="62705" y1="63818" x2="62705" y2="63818"/>
                        <a14:foregroundMark x1="66393" y1="69091" x2="66393" y2="69091"/>
                        <a14:foregroundMark x1="51025" y1="61455" x2="51025" y2="61455"/>
                        <a14:foregroundMark x1="92213" y1="51091" x2="92213" y2="51091"/>
                        <a14:foregroundMark x1="96107" y1="48909" x2="96107" y2="48909"/>
                        <a14:foregroundMark x1="13525" y1="77273" x2="13525" y2="77273"/>
                        <a14:foregroundMark x1="15779" y1="72182" x2="15779" y2="72182"/>
                        <a14:foregroundMark x1="15779" y1="73091" x2="15779" y2="73091"/>
                        <a14:foregroundMark x1="15369" y1="79818" x2="15369" y2="79818"/>
                        <a14:foregroundMark x1="20902" y1="80727" x2="20902" y2="80727"/>
                        <a14:foregroundMark x1="32992" y1="78182" x2="32992" y2="78182"/>
                        <a14:foregroundMark x1="16393" y1="82000" x2="16393" y2="82000"/>
                        <a14:foregroundMark x1="16393" y1="82000" x2="16393" y2="82000"/>
                        <a14:foregroundMark x1="12910" y1="74364" x2="12910" y2="74364"/>
                        <a14:foregroundMark x1="16189" y1="85273" x2="16189" y2="85273"/>
                        <a14:foregroundMark x1="18443" y1="93818" x2="18443" y2="93818"/>
                        <a14:foregroundMark x1="27254" y1="94909" x2="27254" y2="94909"/>
                        <a14:backgroundMark x1="70082" y1="7455" x2="70082" y2="7455"/>
                        <a14:backgroundMark x1="67418" y1="37636" x2="67418" y2="37636"/>
                      </a14:backgroundRemoval>
                    </a14:imgEffect>
                  </a14:imgLayer>
                </a14:imgProps>
              </a:ext>
            </a:extLst>
          </a:blip>
          <a:stretch>
            <a:fillRect/>
          </a:stretch>
        </p:blipFill>
        <p:spPr>
          <a:xfrm flipH="1">
            <a:off x="9306560" y="3429635"/>
            <a:ext cx="2964180" cy="3341370"/>
          </a:xfrm>
          <a:prstGeom prst="rect">
            <a:avLst/>
          </a:prstGeom>
        </p:spPr>
      </p:pic>
      <p:pic>
        <p:nvPicPr>
          <p:cNvPr id="2" name="图片 1"/>
          <p:cNvPicPr>
            <a:picLocks noChangeAspect="1"/>
          </p:cNvPicPr>
          <p:nvPr/>
        </p:nvPicPr>
        <p:blipFill>
          <a:blip r:embed="rId7"/>
          <a:stretch>
            <a:fillRect/>
          </a:stretch>
        </p:blipFill>
        <p:spPr>
          <a:xfrm>
            <a:off x="1123315" y="3499485"/>
            <a:ext cx="6393180" cy="3075940"/>
          </a:xfrm>
          <a:prstGeom prst="rect">
            <a:avLst/>
          </a:prstGeom>
          <a:ln>
            <a:solidFill>
              <a:schemeClr val="accent1"/>
            </a:solidFill>
          </a:ln>
        </p:spPr>
      </p:pic>
      <p:sp>
        <p:nvSpPr>
          <p:cNvPr id="6" name="圆角矩形标注 5"/>
          <p:cNvSpPr/>
          <p:nvPr/>
        </p:nvSpPr>
        <p:spPr>
          <a:xfrm>
            <a:off x="7713345" y="3305810"/>
            <a:ext cx="2111375" cy="1557020"/>
          </a:xfrm>
          <a:prstGeom prst="wedgeRoundRectCallout">
            <a:avLst>
              <a:gd name="adj1" fmla="val 85955"/>
              <a:gd name="adj2" fmla="val 46833"/>
              <a:gd name="adj3" fmla="val 16667"/>
            </a:avLst>
          </a:prstGeom>
        </p:spPr>
        <p:style>
          <a:lnRef idx="2">
            <a:schemeClr val="accent1"/>
          </a:lnRef>
          <a:fillRef idx="0">
            <a:srgbClr val="FFFFFF"/>
          </a:fillRef>
          <a:effectRef idx="0">
            <a:srgbClr val="FFFFFF"/>
          </a:effectRef>
          <a:fontRef idx="minor">
            <a:schemeClr val="tx1"/>
          </a:fontRef>
        </p:style>
        <p:txBody>
          <a:bodyPr rtlCol="0" anchor="ctr"/>
          <a:p>
            <a:pPr algn="ctr"/>
            <a:endParaRPr lang="zh-CN" altLang="en-US"/>
          </a:p>
        </p:txBody>
      </p:sp>
      <p:sp>
        <p:nvSpPr>
          <p:cNvPr id="8" name="文本框 7"/>
          <p:cNvSpPr txBox="1"/>
          <p:nvPr/>
        </p:nvSpPr>
        <p:spPr>
          <a:xfrm>
            <a:off x="7849870" y="3157855"/>
            <a:ext cx="1974850" cy="1629410"/>
          </a:xfrm>
          <a:prstGeom prst="rect">
            <a:avLst/>
          </a:prstGeom>
          <a:noFill/>
        </p:spPr>
        <p:txBody>
          <a:bodyPr wrap="square" rtlCol="0" anchor="t">
            <a:noAutofit/>
          </a:bodyPr>
          <a:p>
            <a:pPr indent="457200" algn="l" fontAlgn="auto">
              <a:lnSpc>
                <a:spcPct val="150000"/>
              </a:lnSpc>
            </a:pPr>
            <a:r>
              <a:rPr lang="zh-CN" sz="2400" b="1">
                <a:solidFill>
                  <a:srgbClr val="FF0000"/>
                </a:solidFill>
                <a:latin typeface="楷体" panose="02010609060101010101" charset="-122"/>
                <a:ea typeface="楷体" panose="02010609060101010101" charset="-122"/>
                <a:sym typeface="+mn-ea"/>
              </a:rPr>
              <a:t>这幅图片存在什么问题？</a:t>
            </a:r>
            <a:endParaRPr lang="zh-CN" sz="2400" b="1">
              <a:solidFill>
                <a:srgbClr val="FF0000"/>
              </a:solidFill>
              <a:latin typeface="楷体" panose="02010609060101010101" charset="-122"/>
              <a:ea typeface="楷体" panose="02010609060101010101" charset="-122"/>
              <a:sym typeface="+mn-ea"/>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P spid="8" grpId="0"/>
      <p:bldP spid="8"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形" descr="E:\006包图网\素材\024教育培训\642ebed88b239.png642ebed88b239"/>
          <p:cNvPicPr>
            <a:picLocks noChangeAspect="1"/>
          </p:cNvPicPr>
          <p:nvPr>
            <p:custDataLst>
              <p:tags r:id="rId1"/>
            </p:custDataLst>
          </p:nvPr>
        </p:nvPicPr>
        <p:blipFill>
          <a:blip r:embed="rId2" cstate="email"/>
          <a:srcRect/>
          <a:stretch>
            <a:fillRect/>
          </a:stretch>
        </p:blipFill>
        <p:spPr>
          <a:xfrm>
            <a:off x="0" y="2"/>
            <a:ext cx="12192000" cy="6095365"/>
          </a:xfrm>
          <a:prstGeom prst="rect">
            <a:avLst/>
          </a:prstGeom>
        </p:spPr>
      </p:pic>
      <p:sp>
        <p:nvSpPr>
          <p:cNvPr id="12" name="图形"/>
          <p:cNvSpPr/>
          <p:nvPr/>
        </p:nvSpPr>
        <p:spPr>
          <a:xfrm>
            <a:off x="853440" y="528955"/>
            <a:ext cx="10630535" cy="5727065"/>
          </a:xfrm>
          <a:prstGeom prst="roundRect">
            <a:avLst>
              <a:gd name="adj" fmla="val 9269"/>
            </a:avLst>
          </a:prstGeom>
          <a:solidFill>
            <a:schemeClr val="bg1"/>
          </a:solidFill>
          <a:ln>
            <a:gradFill>
              <a:gsLst>
                <a:gs pos="0">
                  <a:schemeClr val="bg1">
                    <a:alpha val="0"/>
                  </a:schemeClr>
                </a:gs>
                <a:gs pos="100000">
                  <a:srgbClr val="31C3F3"/>
                </a:gs>
              </a:gsLst>
              <a:lin ang="0" scaled="1"/>
            </a:gradFill>
          </a:ln>
          <a:effectLst>
            <a:outerShdw blurRad="571500" sx="102000" sy="102000" algn="ctr" rotWithShape="0">
              <a:srgbClr val="59CEF5">
                <a:alpha val="12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pic>
        <p:nvPicPr>
          <p:cNvPr id="25" name="图形" descr="63e64362e634d"/>
          <p:cNvPicPr>
            <a:picLocks noChangeAspect="1"/>
          </p:cNvPicPr>
          <p:nvPr>
            <p:custDataLst>
              <p:tags r:id="rId3"/>
            </p:custDataLst>
          </p:nvPr>
        </p:nvPicPr>
        <p:blipFill>
          <a:blip r:embed="rId4" cstate="email"/>
          <a:srcRect/>
          <a:stretch>
            <a:fillRect/>
          </a:stretch>
        </p:blipFill>
        <p:spPr>
          <a:xfrm flipH="1">
            <a:off x="285750" y="209552"/>
            <a:ext cx="971551" cy="1031875"/>
          </a:xfrm>
          <a:prstGeom prst="rect">
            <a:avLst/>
          </a:prstGeom>
        </p:spPr>
      </p:pic>
      <p:pic>
        <p:nvPicPr>
          <p:cNvPr id="26" name="图形" descr="63e64362e634d"/>
          <p:cNvPicPr>
            <a:picLocks noChangeAspect="1"/>
          </p:cNvPicPr>
          <p:nvPr>
            <p:custDataLst>
              <p:tags r:id="rId5"/>
            </p:custDataLst>
          </p:nvPr>
        </p:nvPicPr>
        <p:blipFill>
          <a:blip r:embed="rId6" cstate="email"/>
          <a:srcRect/>
          <a:stretch>
            <a:fillRect/>
          </a:stretch>
        </p:blipFill>
        <p:spPr>
          <a:xfrm>
            <a:off x="10571480" y="5118100"/>
            <a:ext cx="1482725" cy="1548130"/>
          </a:xfrm>
          <a:prstGeom prst="rect">
            <a:avLst/>
          </a:prstGeom>
        </p:spPr>
      </p:pic>
      <p:sp>
        <p:nvSpPr>
          <p:cNvPr id="7" name="图形"/>
          <p:cNvSpPr txBox="1"/>
          <p:nvPr/>
        </p:nvSpPr>
        <p:spPr>
          <a:xfrm>
            <a:off x="5546725" y="1468755"/>
            <a:ext cx="5291455" cy="4579620"/>
          </a:xfrm>
          <a:prstGeom prst="rect">
            <a:avLst/>
          </a:prstGeom>
          <a:noFill/>
        </p:spPr>
        <p:txBody>
          <a:bodyPr wrap="square" rtlCol="0" anchor="t">
            <a:spAutoFit/>
          </a:bodyPr>
          <a:lstStyle/>
          <a:p>
            <a:pPr indent="457200" algn="ctr">
              <a:lnSpc>
                <a:spcPts val="3500"/>
              </a:lnSpc>
              <a:buClrTx/>
              <a:buSzTx/>
              <a:buNone/>
            </a:pPr>
            <a:r>
              <a:rPr lang="zh-CN" altLang="en-US" sz="2800" b="1">
                <a:solidFill>
                  <a:srgbClr val="FF0000"/>
                </a:solidFill>
                <a:latin typeface="楷体" panose="02010609060101010101" charset="-122"/>
                <a:ea typeface="楷体" panose="02010609060101010101" charset="-122"/>
                <a:sym typeface="Times New Roman" panose="02020603050405020304"/>
              </a:rPr>
              <a:t>墙角数枝梅，凌寒独自开。</a:t>
            </a:r>
            <a:endParaRPr lang="zh-CN" altLang="en-US" sz="2800" b="1">
              <a:solidFill>
                <a:srgbClr val="FF0000"/>
              </a:solidFill>
              <a:latin typeface="楷体" panose="02010609060101010101" charset="-122"/>
              <a:ea typeface="楷体" panose="02010609060101010101" charset="-122"/>
              <a:sym typeface="Times New Roman" panose="02020603050405020304"/>
            </a:endParaRPr>
          </a:p>
          <a:p>
            <a:pPr indent="457200" algn="ctr">
              <a:lnSpc>
                <a:spcPts val="3500"/>
              </a:lnSpc>
              <a:buClrTx/>
              <a:buSzTx/>
              <a:buNone/>
            </a:pPr>
            <a:r>
              <a:rPr lang="zh-CN" altLang="en-US" sz="2800" b="1">
                <a:solidFill>
                  <a:srgbClr val="FF0000"/>
                </a:solidFill>
                <a:latin typeface="楷体" panose="02010609060101010101" charset="-122"/>
                <a:ea typeface="楷体" panose="02010609060101010101" charset="-122"/>
                <a:sym typeface="Times New Roman" panose="02020603050405020304"/>
              </a:rPr>
              <a:t>遥知不是雪，为有暗香来。</a:t>
            </a:r>
            <a:endParaRPr lang="zh-CN" altLang="en-US" sz="2800" b="1">
              <a:solidFill>
                <a:srgbClr val="FF0000"/>
              </a:solidFill>
              <a:latin typeface="楷体" panose="02010609060101010101" charset="-122"/>
              <a:ea typeface="楷体" panose="02010609060101010101" charset="-122"/>
              <a:sym typeface="Times New Roman" panose="02020603050405020304"/>
            </a:endParaRPr>
          </a:p>
          <a:p>
            <a:pPr indent="457200" algn="just">
              <a:lnSpc>
                <a:spcPts val="3500"/>
              </a:lnSpc>
              <a:buClrTx/>
              <a:buSzTx/>
              <a:buNone/>
            </a:pPr>
            <a:r>
              <a:rPr lang="en-US" altLang="zh-CN" sz="2800" b="1">
                <a:latin typeface="楷体" panose="02010609060101010101" charset="-122"/>
                <a:ea typeface="楷体" panose="02010609060101010101" charset="-122"/>
                <a:sym typeface="Times New Roman" panose="02020603050405020304"/>
              </a:rPr>
              <a:t> </a:t>
            </a:r>
            <a:endParaRPr lang="en-US" altLang="zh-CN" sz="2800" b="1">
              <a:latin typeface="楷体" panose="02010609060101010101" charset="-122"/>
              <a:ea typeface="楷体" panose="02010609060101010101" charset="-122"/>
              <a:sym typeface="Times New Roman" panose="02020603050405020304"/>
            </a:endParaRPr>
          </a:p>
          <a:p>
            <a:pPr indent="457200" algn="just">
              <a:lnSpc>
                <a:spcPts val="3500"/>
              </a:lnSpc>
              <a:buClrTx/>
              <a:buSzTx/>
              <a:buNone/>
            </a:pPr>
            <a:r>
              <a:rPr lang="zh-CN" altLang="en-US" sz="2800" b="1">
                <a:latin typeface="楷体" panose="02010609060101010101" charset="-122"/>
                <a:ea typeface="楷体" panose="02010609060101010101" charset="-122"/>
                <a:sym typeface="Times New Roman" panose="02020603050405020304"/>
              </a:rPr>
              <a:t>这是宋代诗人王安石描绘的冬日里梅花盛开的图景，展现了梅花在严寒中独自绽放的美丽与坚韧。</a:t>
            </a:r>
            <a:endParaRPr lang="zh-CN" altLang="en-US" sz="2800" b="1">
              <a:latin typeface="楷体" panose="02010609060101010101" charset="-122"/>
              <a:ea typeface="楷体" panose="02010609060101010101" charset="-122"/>
              <a:sym typeface="Times New Roman" panose="02020603050405020304"/>
            </a:endParaRPr>
          </a:p>
          <a:p>
            <a:pPr indent="457200" algn="just">
              <a:lnSpc>
                <a:spcPts val="3500"/>
              </a:lnSpc>
              <a:buClrTx/>
              <a:buSzTx/>
              <a:buNone/>
            </a:pPr>
            <a:r>
              <a:rPr lang="en-US" altLang="zh-CN" sz="2800" b="1">
                <a:latin typeface="楷体" panose="02010609060101010101" charset="-122"/>
                <a:ea typeface="楷体" panose="02010609060101010101" charset="-122"/>
                <a:sym typeface="Times New Roman" panose="02020603050405020304"/>
              </a:rPr>
              <a:t> </a:t>
            </a:r>
            <a:r>
              <a:rPr lang="zh-CN" altLang="en-US" sz="2800" b="1">
                <a:latin typeface="楷体" panose="02010609060101010101" charset="-122"/>
                <a:ea typeface="楷体" panose="02010609060101010101" charset="-122"/>
                <a:sym typeface="Times New Roman" panose="02020603050405020304"/>
              </a:rPr>
              <a:t>请使用生成式人工智能工具为以上诗句创作一副图像。并请大家分析、讨论画面存在的问题？</a:t>
            </a:r>
            <a:endParaRPr lang="zh-CN" altLang="en-US" sz="2800" b="1">
              <a:latin typeface="楷体" panose="02010609060101010101" charset="-122"/>
              <a:ea typeface="楷体" panose="02010609060101010101" charset="-122"/>
              <a:sym typeface="Times New Roman" panose="02020603050405020304"/>
            </a:endParaRPr>
          </a:p>
        </p:txBody>
      </p:sp>
      <p:grpSp>
        <p:nvGrpSpPr>
          <p:cNvPr id="5" name="图形"/>
          <p:cNvGrpSpPr/>
          <p:nvPr/>
        </p:nvGrpSpPr>
        <p:grpSpPr>
          <a:xfrm>
            <a:off x="1257300" y="634365"/>
            <a:ext cx="492125" cy="508000"/>
            <a:chOff x="1255" y="3884"/>
            <a:chExt cx="2102" cy="2102"/>
          </a:xfrm>
        </p:grpSpPr>
        <p:sp>
          <p:nvSpPr>
            <p:cNvPr id="6" name="图形"/>
            <p:cNvSpPr/>
            <p:nvPr>
              <p:custDataLst>
                <p:tags r:id="rId7"/>
              </p:custDataLst>
            </p:nvPr>
          </p:nvSpPr>
          <p:spPr>
            <a:xfrm>
              <a:off x="1255" y="3884"/>
              <a:ext cx="2102" cy="2102"/>
            </a:xfrm>
            <a:prstGeom prst="roundRect">
              <a:avLst>
                <a:gd name="adj" fmla="val 50000"/>
              </a:avLst>
            </a:prstGeom>
            <a:gradFill>
              <a:gsLst>
                <a:gs pos="0">
                  <a:srgbClr val="F2C538"/>
                </a:gs>
                <a:gs pos="100000">
                  <a:schemeClr val="accent2"/>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latin typeface="Times New Roman" panose="02020603050405020304"/>
                <a:ea typeface="微软雅黑" panose="020B0503020204020204" pitchFamily="34" charset="-122"/>
                <a:cs typeface="思源黑体 CN Bold" panose="020B0800000000000000" charset="-122"/>
                <a:sym typeface="Times New Roman" panose="02020603050405020304"/>
              </a:endParaRPr>
            </a:p>
          </p:txBody>
        </p:sp>
        <p:pic>
          <p:nvPicPr>
            <p:cNvPr id="11" name="图形" descr="343435383038393b343532383537393bd0d0d2b5b6a8cebb"/>
            <p:cNvPicPr>
              <a:picLocks noChangeAspect="1"/>
            </p:cNvPicPr>
            <p:nvPr>
              <p:custDataLst>
                <p:tags r:id="rId8"/>
              </p:custDataLst>
            </p:nvPr>
          </p:nvPicPr>
          <p:blipFill>
            <a:blip r:embed="rId9" cstate="email"/>
            <a:stretch>
              <a:fillRect/>
            </a:stretch>
          </p:blipFill>
          <p:spPr>
            <a:xfrm>
              <a:off x="1720" y="4319"/>
              <a:ext cx="1180" cy="1180"/>
            </a:xfrm>
            <a:prstGeom prst="rect">
              <a:avLst/>
            </a:prstGeom>
            <a:effectLst>
              <a:outerShdw blurRad="127000" dist="63500" dir="2700000" algn="tl" rotWithShape="0">
                <a:srgbClr val="EF551D">
                  <a:alpha val="20000"/>
                </a:srgbClr>
              </a:outerShdw>
            </a:effectLst>
          </p:spPr>
        </p:pic>
      </p:grpSp>
      <p:grpSp>
        <p:nvGrpSpPr>
          <p:cNvPr id="14" name="图形"/>
          <p:cNvGrpSpPr/>
          <p:nvPr/>
        </p:nvGrpSpPr>
        <p:grpSpPr>
          <a:xfrm>
            <a:off x="1816735" y="627380"/>
            <a:ext cx="3653155" cy="624840"/>
            <a:chOff x="9792" y="2872"/>
            <a:chExt cx="3609" cy="984"/>
          </a:xfrm>
        </p:grpSpPr>
        <p:sp>
          <p:nvSpPr>
            <p:cNvPr id="16" name="图形"/>
            <p:cNvSpPr/>
            <p:nvPr>
              <p:custDataLst>
                <p:tags r:id="rId10"/>
              </p:custDataLst>
            </p:nvPr>
          </p:nvSpPr>
          <p:spPr>
            <a:xfrm>
              <a:off x="9792" y="2887"/>
              <a:ext cx="3609" cy="969"/>
            </a:xfrm>
            <a:prstGeom prst="roundRect">
              <a:avLst>
                <a:gd name="adj" fmla="val 50000"/>
              </a:avLst>
            </a:prstGeom>
            <a:gradFill>
              <a:gsLst>
                <a:gs pos="0">
                  <a:srgbClr val="22B9FE"/>
                </a:gs>
                <a:gs pos="100000">
                  <a:srgbClr val="59CEF5"/>
                </a:gs>
              </a:gsLst>
              <a:lin ang="2700000" scaled="0"/>
            </a:gradFill>
            <a:ln>
              <a:noFill/>
            </a:ln>
            <a:effectLst>
              <a:outerShdw blurRad="127000" dist="127000" dir="2700000" algn="tl"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rgbClr val="002A4E"/>
                </a:solidFill>
                <a:latin typeface="Times New Roman" panose="02020603050405020304"/>
                <a:ea typeface="微软雅黑" panose="020B0503020204020204" pitchFamily="34" charset="-122"/>
                <a:cs typeface="思源黑体 CN Bold" panose="020B0800000000000000" charset="-122"/>
                <a:sym typeface="Times New Roman" panose="02020603050405020304"/>
              </a:endParaRPr>
            </a:p>
          </p:txBody>
        </p:sp>
        <p:sp>
          <p:nvSpPr>
            <p:cNvPr id="17" name="图形"/>
            <p:cNvSpPr txBox="1"/>
            <p:nvPr>
              <p:custDataLst>
                <p:tags r:id="rId11"/>
              </p:custDataLst>
            </p:nvPr>
          </p:nvSpPr>
          <p:spPr>
            <a:xfrm>
              <a:off x="9905" y="2872"/>
              <a:ext cx="3481" cy="967"/>
            </a:xfrm>
            <a:prstGeom prst="rect">
              <a:avLst/>
            </a:prstGeom>
            <a:noFill/>
          </p:spPr>
          <p:txBody>
            <a:bodyPr wrap="square" rtlCol="0" anchor="t">
              <a:spAutoFit/>
            </a:bodyPr>
            <a:lstStyle/>
            <a:p>
              <a:pPr marL="0" marR="0" lvl="0" indent="0" algn="ctr" defTabSz="514350" rtl="0" eaLnBrk="1" fontAlgn="auto" latinLnBrk="0" hangingPunct="1">
                <a:lnSpc>
                  <a:spcPct val="100000"/>
                </a:lnSpc>
                <a:spcBef>
                  <a:spcPts val="0"/>
                </a:spcBef>
                <a:spcAft>
                  <a:spcPts val="0"/>
                </a:spcAft>
                <a:buClrTx/>
                <a:buSzTx/>
                <a:buFontTx/>
                <a:buNone/>
                <a:defRPr/>
              </a:pPr>
              <a:r>
                <a:rPr lang="zh-CN" altLang="en-US" sz="3400" noProof="0" dirty="0">
                  <a:ln>
                    <a:noFill/>
                  </a:ln>
                  <a:solidFill>
                    <a:schemeClr val="bg1"/>
                  </a:solidFill>
                  <a:effectLst>
                    <a:outerShdw blurRad="469900" sx="102000" sy="102000" algn="ctr" rotWithShape="0">
                      <a:prstClr val="black">
                        <a:alpha val="8000"/>
                      </a:prstClr>
                    </a:outerShdw>
                  </a:effectLst>
                  <a:uLnTx/>
                  <a:uFillTx/>
                  <a:latin typeface="宋体" panose="02010600030101010101" pitchFamily="2" charset="-122"/>
                  <a:ea typeface="宋体" panose="02010600030101010101" pitchFamily="2" charset="-122"/>
                  <a:cs typeface="思源宋体 SemiBold" panose="02020600000000000000" charset="-122"/>
                  <a:sym typeface="Times New Roman" panose="02020603050405020304"/>
                </a:rPr>
                <a:t>活动二：试一试</a:t>
              </a:r>
              <a:endParaRPr lang="zh-CN" altLang="en-US" sz="3400" noProof="0" dirty="0">
                <a:ln>
                  <a:noFill/>
                </a:ln>
                <a:solidFill>
                  <a:schemeClr val="bg1"/>
                </a:solidFill>
                <a:effectLst>
                  <a:outerShdw blurRad="469900" sx="102000" sy="102000" algn="ctr" rotWithShape="0">
                    <a:prstClr val="black">
                      <a:alpha val="8000"/>
                    </a:prstClr>
                  </a:outerShdw>
                </a:effectLst>
                <a:uLnTx/>
                <a:uFillTx/>
                <a:latin typeface="宋体" panose="02010600030101010101" pitchFamily="2" charset="-122"/>
                <a:ea typeface="宋体" panose="02010600030101010101" pitchFamily="2" charset="-122"/>
                <a:cs typeface="思源宋体 SemiBold" panose="02020600000000000000" charset="-122"/>
                <a:sym typeface="Times New Roman" panose="02020603050405020304"/>
              </a:endParaRPr>
            </a:p>
          </p:txBody>
        </p:sp>
      </p:grpSp>
      <p:pic>
        <p:nvPicPr>
          <p:cNvPr id="3" name="图片 2" descr="VR射击游戏体验"/>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10499090" y="1869440"/>
            <a:ext cx="625475" cy="625475"/>
          </a:xfrm>
          <a:prstGeom prst="rect">
            <a:avLst/>
          </a:prstGeom>
        </p:spPr>
      </p:pic>
      <p:pic>
        <p:nvPicPr>
          <p:cNvPr id="8" name="图片 7"/>
          <p:cNvPicPr>
            <a:picLocks noChangeAspect="1"/>
          </p:cNvPicPr>
          <p:nvPr/>
        </p:nvPicPr>
        <p:blipFill>
          <a:blip r:embed="rId14"/>
          <a:stretch>
            <a:fillRect/>
          </a:stretch>
        </p:blipFill>
        <p:spPr>
          <a:xfrm>
            <a:off x="969645" y="2242185"/>
            <a:ext cx="4577080" cy="3458845"/>
          </a:xfrm>
          <a:prstGeom prst="rect">
            <a:avLst/>
          </a:prstGeom>
        </p:spPr>
      </p:pic>
    </p:spTree>
    <p:custDataLst>
      <p:tags r:id="rId15"/>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bldLst>
      <p:bldP spid="12" grpId="1" animBg="1"/>
      <p:bldP spid="7"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形" descr="E:\006包图网\素材\024教育培训\q\649eafef985fd.png649eafef985fd"/>
          <p:cNvPicPr>
            <a:picLocks noChangeAspect="1"/>
          </p:cNvPicPr>
          <p:nvPr>
            <p:custDataLst>
              <p:tags r:id="rId1"/>
            </p:custDataLst>
          </p:nvPr>
        </p:nvPicPr>
        <p:blipFill>
          <a:blip r:embed="rId2" cstate="email"/>
          <a:srcRect/>
          <a:stretch>
            <a:fillRect/>
          </a:stretch>
        </p:blipFill>
        <p:spPr>
          <a:xfrm>
            <a:off x="325755" y="398780"/>
            <a:ext cx="1084580" cy="713740"/>
          </a:xfrm>
          <a:prstGeom prst="rect">
            <a:avLst/>
          </a:prstGeom>
        </p:spPr>
      </p:pic>
      <p:grpSp>
        <p:nvGrpSpPr>
          <p:cNvPr id="14" name="图形"/>
          <p:cNvGrpSpPr/>
          <p:nvPr/>
        </p:nvGrpSpPr>
        <p:grpSpPr>
          <a:xfrm>
            <a:off x="1410335" y="498475"/>
            <a:ext cx="3825240" cy="624840"/>
            <a:chOff x="9792" y="2872"/>
            <a:chExt cx="3609" cy="984"/>
          </a:xfrm>
        </p:grpSpPr>
        <p:sp>
          <p:nvSpPr>
            <p:cNvPr id="16" name="图形"/>
            <p:cNvSpPr/>
            <p:nvPr>
              <p:custDataLst>
                <p:tags r:id="rId3"/>
              </p:custDataLst>
            </p:nvPr>
          </p:nvSpPr>
          <p:spPr>
            <a:xfrm>
              <a:off x="9792" y="2887"/>
              <a:ext cx="3609" cy="969"/>
            </a:xfrm>
            <a:prstGeom prst="roundRect">
              <a:avLst>
                <a:gd name="adj" fmla="val 50000"/>
              </a:avLst>
            </a:prstGeom>
            <a:gradFill>
              <a:gsLst>
                <a:gs pos="0">
                  <a:srgbClr val="22B9FE"/>
                </a:gs>
                <a:gs pos="100000">
                  <a:srgbClr val="59CEF5"/>
                </a:gs>
              </a:gsLst>
              <a:lin ang="2700000" scaled="0"/>
            </a:gradFill>
            <a:ln>
              <a:noFill/>
            </a:ln>
            <a:effectLst>
              <a:outerShdw blurRad="127000" dist="127000" dir="2700000" algn="tl"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600">
                <a:solidFill>
                  <a:srgbClr val="002A4E"/>
                </a:solidFill>
                <a:latin typeface="Times New Roman" panose="02020603050405020304"/>
                <a:ea typeface="微软雅黑" panose="020B0503020204020204" pitchFamily="34" charset="-122"/>
                <a:cs typeface="思源黑体 CN Bold" panose="020B0800000000000000" charset="-122"/>
                <a:sym typeface="Times New Roman" panose="02020603050405020304"/>
              </a:endParaRPr>
            </a:p>
          </p:txBody>
        </p:sp>
        <p:sp>
          <p:nvSpPr>
            <p:cNvPr id="17" name="图形"/>
            <p:cNvSpPr txBox="1"/>
            <p:nvPr>
              <p:custDataLst>
                <p:tags r:id="rId4"/>
              </p:custDataLst>
            </p:nvPr>
          </p:nvSpPr>
          <p:spPr>
            <a:xfrm>
              <a:off x="9905" y="2872"/>
              <a:ext cx="3481" cy="967"/>
            </a:xfrm>
            <a:prstGeom prst="rect">
              <a:avLst/>
            </a:prstGeom>
            <a:noFill/>
          </p:spPr>
          <p:txBody>
            <a:bodyPr wrap="square" rtlCol="0" anchor="t">
              <a:spAutoFit/>
            </a:bodyPr>
            <a:p>
              <a:pPr marL="0" marR="0" lvl="0" indent="0" algn="ctr" defTabSz="514350" rtl="0" eaLnBrk="1" fontAlgn="auto" latinLnBrk="0" hangingPunct="1">
                <a:lnSpc>
                  <a:spcPct val="100000"/>
                </a:lnSpc>
                <a:spcBef>
                  <a:spcPts val="0"/>
                </a:spcBef>
                <a:spcAft>
                  <a:spcPts val="0"/>
                </a:spcAft>
                <a:buClrTx/>
                <a:buSzTx/>
                <a:buFontTx/>
                <a:buNone/>
                <a:defRPr/>
              </a:pPr>
              <a:r>
                <a:rPr lang="zh-CN" altLang="en-US" sz="3400" noProof="0" dirty="0">
                  <a:ln>
                    <a:noFill/>
                  </a:ln>
                  <a:solidFill>
                    <a:schemeClr val="bg1"/>
                  </a:solidFill>
                  <a:effectLst>
                    <a:outerShdw blurRad="469900" sx="102000" sy="102000" algn="ctr" rotWithShape="0">
                      <a:prstClr val="black">
                        <a:alpha val="8000"/>
                      </a:prstClr>
                    </a:outerShdw>
                  </a:effectLst>
                  <a:uLnTx/>
                  <a:uFillTx/>
                  <a:latin typeface="宋体" panose="02010600030101010101" pitchFamily="2" charset="-122"/>
                  <a:ea typeface="宋体" panose="02010600030101010101" pitchFamily="2" charset="-122"/>
                  <a:cs typeface="思源宋体 SemiBold" panose="02020600000000000000" charset="-122"/>
                  <a:sym typeface="Times New Roman" panose="02020603050405020304"/>
                </a:rPr>
                <a:t>活动三：做一做</a:t>
              </a:r>
              <a:endParaRPr lang="zh-CN" altLang="en-US" sz="3400" noProof="0" dirty="0">
                <a:ln>
                  <a:noFill/>
                </a:ln>
                <a:solidFill>
                  <a:schemeClr val="bg1"/>
                </a:solidFill>
                <a:effectLst>
                  <a:outerShdw blurRad="469900" sx="102000" sy="102000" algn="ctr" rotWithShape="0">
                    <a:prstClr val="black">
                      <a:alpha val="8000"/>
                    </a:prstClr>
                  </a:outerShdw>
                </a:effectLst>
                <a:uLnTx/>
                <a:uFillTx/>
                <a:latin typeface="宋体" panose="02010600030101010101" pitchFamily="2" charset="-122"/>
                <a:ea typeface="宋体" panose="02010600030101010101" pitchFamily="2" charset="-122"/>
                <a:cs typeface="思源宋体 SemiBold" panose="02020600000000000000" charset="-122"/>
                <a:sym typeface="Times New Roman" panose="02020603050405020304"/>
              </a:endParaRPr>
            </a:p>
          </p:txBody>
        </p:sp>
      </p:grpSp>
      <p:sp>
        <p:nvSpPr>
          <p:cNvPr id="13" name="文本框 12"/>
          <p:cNvSpPr txBox="1"/>
          <p:nvPr/>
        </p:nvSpPr>
        <p:spPr>
          <a:xfrm>
            <a:off x="1107440" y="1521460"/>
            <a:ext cx="9387840" cy="808990"/>
          </a:xfrm>
          <a:prstGeom prst="rect">
            <a:avLst/>
          </a:prstGeom>
          <a:noFill/>
        </p:spPr>
        <p:txBody>
          <a:bodyPr wrap="square" rtlCol="0" anchor="t">
            <a:spAutoFit/>
          </a:bodyPr>
          <a:p>
            <a:pPr indent="457200" algn="just" fontAlgn="auto">
              <a:lnSpc>
                <a:spcPts val="2800"/>
              </a:lnSpc>
            </a:pPr>
            <a:r>
              <a:rPr lang="en-US" altLang="zh-CN" sz="2800" b="1">
                <a:latin typeface="楷体" panose="02010609060101010101" charset="-122"/>
                <a:ea typeface="楷体" panose="02010609060101010101" charset="-122"/>
              </a:rPr>
              <a:t> </a:t>
            </a:r>
            <a:r>
              <a:rPr lang="zh-CN" altLang="en-US" sz="2800" b="1">
                <a:latin typeface="楷体" panose="02010609060101010101" charset="-122"/>
                <a:ea typeface="楷体" panose="02010609060101010101" charset="-122"/>
              </a:rPr>
              <a:t>分析并判断表格中的提问场景与对应生成的结果是否符合使用者的需求，完成表格填空。</a:t>
            </a:r>
            <a:endParaRPr lang="zh-CN" altLang="en-US" sz="2800" b="1">
              <a:latin typeface="楷体" panose="02010609060101010101" charset="-122"/>
              <a:ea typeface="楷体" panose="02010609060101010101" charset="-122"/>
            </a:endParaRPr>
          </a:p>
        </p:txBody>
      </p:sp>
      <p:graphicFrame>
        <p:nvGraphicFramePr>
          <p:cNvPr id="2" name="表格 1"/>
          <p:cNvGraphicFramePr/>
          <p:nvPr>
            <p:custDataLst>
              <p:tags r:id="rId5"/>
            </p:custDataLst>
          </p:nvPr>
        </p:nvGraphicFramePr>
        <p:xfrm>
          <a:off x="1410335" y="2330450"/>
          <a:ext cx="9278620" cy="3734435"/>
        </p:xfrm>
        <a:graphic>
          <a:graphicData uri="http://schemas.openxmlformats.org/drawingml/2006/table">
            <a:tbl>
              <a:tblPr/>
              <a:tblGrid>
                <a:gridCol w="3267710"/>
                <a:gridCol w="3027045"/>
                <a:gridCol w="2983865"/>
              </a:tblGrid>
              <a:tr h="375285">
                <a:tc>
                  <a:txBody>
                    <a:bodyPr/>
                    <a:p>
                      <a:pPr algn="ctr" fontAlgn="ctr"/>
                      <a:r>
                        <a:rPr lang="zh-CN" altLang="en-US" sz="2400" b="0" i="0">
                          <a:solidFill>
                            <a:srgbClr val="000000"/>
                          </a:solidFill>
                          <a:latin typeface="楷体" panose="02010609060101010101" charset="-122"/>
                          <a:ea typeface="楷体" panose="02010609060101010101" charset="-122"/>
                        </a:rPr>
                        <a:t>提问场景</a:t>
                      </a:r>
                      <a:endParaRPr lang="zh-CN" altLang="en-US" sz="2400" b="0" i="0">
                        <a:solidFill>
                          <a:srgbClr val="000000"/>
                        </a:solidFill>
                        <a:latin typeface="楷体" panose="02010609060101010101" charset="-122"/>
                        <a:ea typeface="楷体" panose="02010609060101010101"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ctr" fontAlgn="ctr"/>
                      <a:r>
                        <a:rPr lang="zh-CN" altLang="en-US" sz="2400" b="0" i="0">
                          <a:solidFill>
                            <a:srgbClr val="000000"/>
                          </a:solidFill>
                          <a:latin typeface="楷体" panose="02010609060101010101" charset="-122"/>
                          <a:ea typeface="楷体" panose="02010609060101010101" charset="-122"/>
                        </a:rPr>
                        <a:t>生成的结果</a:t>
                      </a:r>
                      <a:endParaRPr lang="zh-CN" altLang="en-US" sz="2400" b="0" i="0">
                        <a:solidFill>
                          <a:srgbClr val="000000"/>
                        </a:solidFill>
                        <a:latin typeface="楷体" panose="02010609060101010101" charset="-122"/>
                        <a:ea typeface="楷体" panose="02010609060101010101"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ctr" fontAlgn="ctr"/>
                      <a:r>
                        <a:rPr lang="zh-CN" altLang="en-US" sz="2400" b="1" i="0">
                          <a:solidFill>
                            <a:srgbClr val="000000"/>
                          </a:solidFill>
                          <a:latin typeface="楷体" panose="02010609060101010101" charset="-122"/>
                          <a:ea typeface="楷体" panose="02010609060101010101" charset="-122"/>
                        </a:rPr>
                        <a:t>是否符合需求</a:t>
                      </a:r>
                      <a:endParaRPr lang="zh-CN" altLang="en-US" sz="2400" b="1" i="0">
                        <a:solidFill>
                          <a:srgbClr val="000000"/>
                        </a:solidFill>
                        <a:latin typeface="楷体" panose="02010609060101010101" charset="-122"/>
                        <a:ea typeface="楷体" panose="02010609060101010101"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r>
              <a:tr h="1002665">
                <a:tc>
                  <a:txBody>
                    <a:bodyPr/>
                    <a:p>
                      <a:pPr algn="ctr" fontAlgn="b"/>
                      <a:r>
                        <a:rPr lang="zh-CN" altLang="en-US" sz="2400" b="0" i="0">
                          <a:solidFill>
                            <a:srgbClr val="000000"/>
                          </a:solidFill>
                          <a:latin typeface="楷体" panose="02010609060101010101" charset="-122"/>
                          <a:ea typeface="楷体" panose="02010609060101010101" charset="-122"/>
                          <a:cs typeface="楷体" panose="02010609060101010101" charset="-122"/>
                        </a:rPr>
                        <a:t>歌词“好一</a:t>
                      </a:r>
                      <a:r>
                        <a:rPr lang="zh-CN" altLang="en-US" sz="2400">
                          <a:solidFill>
                            <a:srgbClr val="000000"/>
                          </a:solidFill>
                          <a:latin typeface="楷体" panose="02010609060101010101" charset="-122"/>
                          <a:ea typeface="楷体" panose="02010609060101010101" charset="-122"/>
                          <a:sym typeface="+mn-ea"/>
                        </a:rPr>
                        <a:t>朵美丽的茉</a:t>
                      </a:r>
                      <a:r>
                        <a:rPr lang="zh-CN" altLang="en-US" sz="2400">
                          <a:solidFill>
                            <a:srgbClr val="000000"/>
                          </a:solidFill>
                          <a:latin typeface="楷体" panose="02010609060101010101" charset="-122"/>
                          <a:ea typeface="楷体" panose="02010609060101010101" charset="-122"/>
                          <a:cs typeface="楷体" panose="02010609060101010101" charset="-122"/>
                          <a:sym typeface="+mn-ea"/>
                        </a:rPr>
                        <a:t>莉花 </a:t>
                      </a:r>
                      <a:r>
                        <a:rPr lang="en-US" altLang="zh-CN" sz="2400">
                          <a:solidFill>
                            <a:srgbClr val="000000"/>
                          </a:solidFill>
                          <a:latin typeface="楷体" panose="02010609060101010101" charset="-122"/>
                          <a:ea typeface="楷体" panose="02010609060101010101" charset="-122"/>
                          <a:cs typeface="楷体" panose="02010609060101010101" charset="-122"/>
                          <a:sym typeface="+mn-ea"/>
                        </a:rPr>
                        <a:t>" </a:t>
                      </a:r>
                      <a:r>
                        <a:rPr lang="zh-CN" altLang="en-US" sz="2400">
                          <a:solidFill>
                            <a:srgbClr val="000000"/>
                          </a:solidFill>
                          <a:latin typeface="楷体" panose="02010609060101010101" charset="-122"/>
                          <a:ea typeface="楷体" panose="02010609060101010101" charset="-122"/>
                          <a:cs typeface="楷体" panose="02010609060101010101" charset="-122"/>
                          <a:sym typeface="+mn-ea"/>
                        </a:rPr>
                        <a:t>一共</a:t>
                      </a:r>
                      <a:r>
                        <a:rPr lang="zh-CN" altLang="en-US" sz="2400">
                          <a:solidFill>
                            <a:srgbClr val="000000"/>
                          </a:solidFill>
                          <a:latin typeface="楷体" panose="02010609060101010101" charset="-122"/>
                          <a:ea typeface="楷体" panose="02010609060101010101" charset="-122"/>
                          <a:sym typeface="+mn-ea"/>
                        </a:rPr>
                        <a:t>有多少字</a:t>
                      </a:r>
                      <a:endParaRPr lang="zh-CN" altLang="en-US" sz="2400" b="0" i="0">
                        <a:solidFill>
                          <a:srgbClr val="000000"/>
                        </a:solidFill>
                        <a:latin typeface="楷体" panose="02010609060101010101" charset="-122"/>
                        <a:ea typeface="楷体" panose="02010609060101010101" charset="-122"/>
                        <a:cs typeface="楷体" panose="02010609060101010101" charset="-122"/>
                      </a:endParaRPr>
                    </a:p>
                  </a:txBody>
                  <a:tcPr marL="9842" marR="9842" marT="9842" marB="0" anchor="b"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ctr" fontAlgn="t"/>
                      <a:endParaRPr sz="2400" b="0" i="0">
                        <a:solidFill>
                          <a:srgbClr val="000000"/>
                        </a:solidFill>
                        <a:latin typeface="楷体" panose="02010609060101010101" charset="-122"/>
                        <a:ea typeface="楷体" panose="02010609060101010101" charset="-122"/>
                      </a:endParaRPr>
                    </a:p>
                  </a:txBody>
                  <a:tcPr marL="9842" marR="9842" marT="9842" marB="0" anchor="t"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ctr" fontAlgn="b"/>
                      <a:endParaRPr lang="zh-CN" altLang="en-US" sz="2400" b="0" i="0">
                        <a:solidFill>
                          <a:srgbClr val="000000"/>
                        </a:solidFill>
                        <a:latin typeface="楷体" panose="02010609060101010101" charset="-122"/>
                        <a:ea typeface="楷体" panose="02010609060101010101" charset="-122"/>
                      </a:endParaRPr>
                    </a:p>
                  </a:txBody>
                  <a:tcPr marL="9842" marR="9842" marT="9842" marB="0" anchor="b"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r>
              <a:tr h="2356485">
                <a:tc>
                  <a:txBody>
                    <a:bodyPr/>
                    <a:p>
                      <a:pPr algn="ctr" fontAlgn="ctr"/>
                      <a:r>
                        <a:rPr lang="zh-CN" altLang="en-US" sz="2400" b="0" i="0">
                          <a:solidFill>
                            <a:srgbClr val="000000"/>
                          </a:solidFill>
                          <a:latin typeface="楷体" panose="02010609060101010101" charset="-122"/>
                          <a:ea typeface="楷体" panose="02010609060101010101" charset="-122"/>
                          <a:cs typeface="楷体" panose="02010609060101010101" charset="-122"/>
                        </a:rPr>
                        <a:t>画一幅鹭草</a:t>
                      </a:r>
                      <a:r>
                        <a:rPr lang="zh-CN" altLang="en-US" sz="2400">
                          <a:solidFill>
                            <a:srgbClr val="000000"/>
                          </a:solidFill>
                          <a:latin typeface="楷体" panose="02010609060101010101" charset="-122"/>
                          <a:ea typeface="楷体" panose="02010609060101010101" charset="-122"/>
                          <a:cs typeface="楷体" panose="02010609060101010101" charset="-122"/>
                          <a:sym typeface="+mn-ea"/>
                        </a:rPr>
                        <a:t>的图片</a:t>
                      </a:r>
                      <a:endParaRPr lang="zh-CN" altLang="en-US" sz="2400" b="0" i="0">
                        <a:solidFill>
                          <a:srgbClr val="000000"/>
                        </a:solidFill>
                        <a:latin typeface="楷体" panose="02010609060101010101" charset="-122"/>
                        <a:ea typeface="楷体" panose="02010609060101010101" charset="-122"/>
                        <a:cs typeface="楷体" panose="02010609060101010101"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ctr"/>
                      <a:endParaRPr sz="2400">
                        <a:latin typeface="楷体" panose="02010609060101010101" charset="-122"/>
                        <a:ea typeface="楷体" panose="02010609060101010101" charset="-122"/>
                      </a:endParaRPr>
                    </a:p>
                  </a:txBody>
                  <a:tcPr marL="9842" marR="9842" marT="9842" marB="0" anchor="t"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ctr" fontAlgn="ctr"/>
                      <a:endParaRPr lang="zh-CN" altLang="en-US" sz="2400" b="0" i="0">
                        <a:solidFill>
                          <a:srgbClr val="000000"/>
                        </a:solidFill>
                        <a:latin typeface="楷体" panose="02010609060101010101" charset="-122"/>
                        <a:ea typeface="楷体" panose="02010609060101010101"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r>
            </a:tbl>
          </a:graphicData>
        </a:graphic>
      </p:graphicFrame>
      <p:sp>
        <p:nvSpPr>
          <p:cNvPr id="3" name="文本框 2"/>
          <p:cNvSpPr txBox="1"/>
          <p:nvPr/>
        </p:nvSpPr>
        <p:spPr>
          <a:xfrm>
            <a:off x="4857750" y="2999105"/>
            <a:ext cx="2726055" cy="521970"/>
          </a:xfrm>
          <a:prstGeom prst="rect">
            <a:avLst/>
          </a:prstGeom>
          <a:noFill/>
        </p:spPr>
        <p:txBody>
          <a:bodyPr wrap="square" rtlCol="0" anchor="t">
            <a:spAutoFit/>
          </a:bodyPr>
          <a:p>
            <a:pPr algn="ctr"/>
            <a:r>
              <a:rPr lang="en-US" altLang="zh-CN" sz="2800" b="1">
                <a:solidFill>
                  <a:srgbClr val="FF0000"/>
                </a:solidFill>
                <a:latin typeface="楷体" panose="02010609060101010101" charset="-122"/>
                <a:ea typeface="楷体" panose="02010609060101010101" charset="-122"/>
                <a:sym typeface="+mn-ea"/>
              </a:rPr>
              <a:t> </a:t>
            </a:r>
            <a:r>
              <a:rPr lang="zh-CN" altLang="en-US" sz="2800" b="1">
                <a:solidFill>
                  <a:srgbClr val="FF0000"/>
                </a:solidFill>
                <a:latin typeface="楷体" panose="02010609060101010101" charset="-122"/>
                <a:ea typeface="楷体" panose="02010609060101010101" charset="-122"/>
                <a:sym typeface="+mn-ea"/>
              </a:rPr>
              <a:t>一共有</a:t>
            </a:r>
            <a:r>
              <a:rPr lang="en-US" altLang="zh-CN" sz="2800" b="1">
                <a:solidFill>
                  <a:srgbClr val="FF0000"/>
                </a:solidFill>
                <a:latin typeface="楷体" panose="02010609060101010101" charset="-122"/>
                <a:ea typeface="楷体" panose="02010609060101010101" charset="-122"/>
                <a:sym typeface="+mn-ea"/>
              </a:rPr>
              <a:t>8</a:t>
            </a:r>
            <a:r>
              <a:rPr lang="zh-CN" altLang="en-US" sz="2800" b="1">
                <a:solidFill>
                  <a:srgbClr val="FF0000"/>
                </a:solidFill>
                <a:latin typeface="楷体" panose="02010609060101010101" charset="-122"/>
                <a:ea typeface="楷体" panose="02010609060101010101" charset="-122"/>
                <a:sym typeface="+mn-ea"/>
              </a:rPr>
              <a:t>个字</a:t>
            </a:r>
            <a:endParaRPr lang="zh-CN" altLang="en-US" sz="2800" b="1">
              <a:solidFill>
                <a:srgbClr val="FF0000"/>
              </a:solidFill>
              <a:latin typeface="楷体" panose="02010609060101010101" charset="-122"/>
              <a:ea typeface="楷体" panose="02010609060101010101" charset="-122"/>
              <a:sym typeface="+mn-ea"/>
            </a:endParaRPr>
          </a:p>
        </p:txBody>
      </p:sp>
      <p:sp>
        <p:nvSpPr>
          <p:cNvPr id="4" name="文本框 3"/>
          <p:cNvSpPr txBox="1"/>
          <p:nvPr/>
        </p:nvSpPr>
        <p:spPr>
          <a:xfrm>
            <a:off x="7769225" y="2999105"/>
            <a:ext cx="2726055" cy="521970"/>
          </a:xfrm>
          <a:prstGeom prst="rect">
            <a:avLst/>
          </a:prstGeom>
          <a:noFill/>
        </p:spPr>
        <p:txBody>
          <a:bodyPr wrap="square" rtlCol="0" anchor="t">
            <a:spAutoFit/>
          </a:bodyPr>
          <a:p>
            <a:pPr algn="ctr"/>
            <a:r>
              <a:rPr lang="en-US" altLang="zh-CN" sz="2800" b="1">
                <a:solidFill>
                  <a:srgbClr val="FF0000"/>
                </a:solidFill>
                <a:latin typeface="楷体" panose="02010609060101010101" charset="-122"/>
                <a:ea typeface="楷体" panose="02010609060101010101" charset="-122"/>
                <a:sym typeface="+mn-ea"/>
              </a:rPr>
              <a:t> </a:t>
            </a:r>
            <a:r>
              <a:rPr lang="zh-CN" sz="2800" b="1">
                <a:solidFill>
                  <a:srgbClr val="FF0000"/>
                </a:solidFill>
                <a:latin typeface="楷体" panose="02010609060101010101" charset="-122"/>
                <a:ea typeface="楷体" panose="02010609060101010101" charset="-122"/>
                <a:sym typeface="+mn-ea"/>
              </a:rPr>
              <a:t>不符合</a:t>
            </a:r>
            <a:endParaRPr lang="zh-CN" sz="2800" b="1">
              <a:solidFill>
                <a:srgbClr val="FF0000"/>
              </a:solidFill>
              <a:latin typeface="楷体" panose="02010609060101010101" charset="-122"/>
              <a:ea typeface="楷体" panose="02010609060101010101" charset="-122"/>
              <a:sym typeface="+mn-ea"/>
            </a:endParaRPr>
          </a:p>
        </p:txBody>
      </p:sp>
      <p:pic>
        <p:nvPicPr>
          <p:cNvPr id="5" name="图片 4"/>
          <p:cNvPicPr>
            <a:picLocks noChangeAspect="1"/>
          </p:cNvPicPr>
          <p:nvPr/>
        </p:nvPicPr>
        <p:blipFill>
          <a:blip r:embed="rId6"/>
          <a:stretch>
            <a:fillRect/>
          </a:stretch>
        </p:blipFill>
        <p:spPr>
          <a:xfrm>
            <a:off x="4721225" y="3783965"/>
            <a:ext cx="2941320" cy="2212975"/>
          </a:xfrm>
          <a:prstGeom prst="rect">
            <a:avLst/>
          </a:prstGeom>
        </p:spPr>
      </p:pic>
      <p:sp>
        <p:nvSpPr>
          <p:cNvPr id="6" name="文本框 5"/>
          <p:cNvSpPr txBox="1"/>
          <p:nvPr/>
        </p:nvSpPr>
        <p:spPr>
          <a:xfrm>
            <a:off x="7769225" y="4700905"/>
            <a:ext cx="2726055" cy="521970"/>
          </a:xfrm>
          <a:prstGeom prst="rect">
            <a:avLst/>
          </a:prstGeom>
          <a:noFill/>
        </p:spPr>
        <p:txBody>
          <a:bodyPr wrap="square" rtlCol="0" anchor="t">
            <a:spAutoFit/>
          </a:bodyPr>
          <a:p>
            <a:pPr algn="ctr"/>
            <a:r>
              <a:rPr lang="en-US" altLang="zh-CN" sz="2800" b="1">
                <a:solidFill>
                  <a:srgbClr val="FF0000"/>
                </a:solidFill>
                <a:latin typeface="楷体" panose="02010609060101010101" charset="-122"/>
                <a:ea typeface="楷体" panose="02010609060101010101" charset="-122"/>
                <a:sym typeface="+mn-ea"/>
              </a:rPr>
              <a:t> </a:t>
            </a:r>
            <a:r>
              <a:rPr lang="zh-CN" sz="2800" b="1">
                <a:solidFill>
                  <a:srgbClr val="FF0000"/>
                </a:solidFill>
                <a:latin typeface="楷体" panose="02010609060101010101" charset="-122"/>
                <a:ea typeface="楷体" panose="02010609060101010101" charset="-122"/>
                <a:sym typeface="+mn-ea"/>
              </a:rPr>
              <a:t>符合</a:t>
            </a:r>
            <a:endParaRPr lang="zh-CN" sz="2800" b="1">
              <a:solidFill>
                <a:srgbClr val="FF0000"/>
              </a:solidFill>
              <a:latin typeface="楷体" panose="02010609060101010101" charset="-122"/>
              <a:ea typeface="楷体" panose="02010609060101010101" charset="-122"/>
              <a:sym typeface="+mn-ea"/>
            </a:endParaRPr>
          </a:p>
        </p:txBody>
      </p:sp>
    </p:spTree>
    <p:custDataLst>
      <p:tags r:id="rId7"/>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linds(horizont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blinds(horizontal)">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1"/>
      <p:bldP spid="3" grpId="0"/>
      <p:bldP spid="3" grpId="1"/>
      <p:bldP spid="4" grpId="0"/>
      <p:bldP spid="4" grpId="1"/>
      <p:bldP spid="6" grpId="0"/>
      <p:bldP spid="6" grpId="1"/>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0" name="图形" descr="E:\006包图网\素材\024教育培训\q\649eafef985fd.png649eafef985fd"/>
          <p:cNvPicPr>
            <a:picLocks noChangeAspect="1"/>
          </p:cNvPicPr>
          <p:nvPr>
            <p:custDataLst>
              <p:tags r:id="rId1"/>
            </p:custDataLst>
          </p:nvPr>
        </p:nvPicPr>
        <p:blipFill>
          <a:blip r:embed="rId2" cstate="email"/>
          <a:srcRect/>
          <a:stretch>
            <a:fillRect/>
          </a:stretch>
        </p:blipFill>
        <p:spPr>
          <a:xfrm>
            <a:off x="325755" y="398780"/>
            <a:ext cx="1084580" cy="713740"/>
          </a:xfrm>
          <a:prstGeom prst="rect">
            <a:avLst/>
          </a:prstGeom>
        </p:spPr>
      </p:pic>
      <p:grpSp>
        <p:nvGrpSpPr>
          <p:cNvPr id="14" name="图形"/>
          <p:cNvGrpSpPr/>
          <p:nvPr/>
        </p:nvGrpSpPr>
        <p:grpSpPr>
          <a:xfrm>
            <a:off x="1410335" y="498475"/>
            <a:ext cx="3825240" cy="624840"/>
            <a:chOff x="9792" y="2872"/>
            <a:chExt cx="3609" cy="984"/>
          </a:xfrm>
        </p:grpSpPr>
        <p:sp>
          <p:nvSpPr>
            <p:cNvPr id="16" name="图形"/>
            <p:cNvSpPr/>
            <p:nvPr>
              <p:custDataLst>
                <p:tags r:id="rId3"/>
              </p:custDataLst>
            </p:nvPr>
          </p:nvSpPr>
          <p:spPr>
            <a:xfrm>
              <a:off x="9792" y="2887"/>
              <a:ext cx="3609" cy="969"/>
            </a:xfrm>
            <a:prstGeom prst="roundRect">
              <a:avLst>
                <a:gd name="adj" fmla="val 50000"/>
              </a:avLst>
            </a:prstGeom>
            <a:gradFill>
              <a:gsLst>
                <a:gs pos="0">
                  <a:srgbClr val="22B9FE"/>
                </a:gs>
                <a:gs pos="100000">
                  <a:srgbClr val="59CEF5"/>
                </a:gs>
              </a:gsLst>
              <a:lin ang="2700000" scaled="0"/>
            </a:gradFill>
            <a:ln>
              <a:noFill/>
            </a:ln>
            <a:effectLst>
              <a:outerShdw blurRad="127000" dist="127000" dir="2700000" algn="tl"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600">
                <a:solidFill>
                  <a:srgbClr val="002A4E"/>
                </a:solidFill>
                <a:latin typeface="Times New Roman" panose="02020603050405020304"/>
                <a:ea typeface="微软雅黑" panose="020B0503020204020204" pitchFamily="34" charset="-122"/>
                <a:cs typeface="思源黑体 CN Bold" panose="020B0800000000000000" charset="-122"/>
                <a:sym typeface="Times New Roman" panose="02020603050405020304"/>
              </a:endParaRPr>
            </a:p>
          </p:txBody>
        </p:sp>
        <p:sp>
          <p:nvSpPr>
            <p:cNvPr id="17" name="图形"/>
            <p:cNvSpPr txBox="1"/>
            <p:nvPr>
              <p:custDataLst>
                <p:tags r:id="rId4"/>
              </p:custDataLst>
            </p:nvPr>
          </p:nvSpPr>
          <p:spPr>
            <a:xfrm>
              <a:off x="9905" y="2872"/>
              <a:ext cx="3481" cy="967"/>
            </a:xfrm>
            <a:prstGeom prst="rect">
              <a:avLst/>
            </a:prstGeom>
            <a:noFill/>
          </p:spPr>
          <p:txBody>
            <a:bodyPr wrap="square" rtlCol="0" anchor="t">
              <a:spAutoFit/>
            </a:bodyPr>
            <a:p>
              <a:pPr marL="0" marR="0" lvl="0" indent="0" algn="ctr" defTabSz="514350" rtl="0" eaLnBrk="1" fontAlgn="auto" latinLnBrk="0" hangingPunct="1">
                <a:lnSpc>
                  <a:spcPct val="100000"/>
                </a:lnSpc>
                <a:spcBef>
                  <a:spcPts val="0"/>
                </a:spcBef>
                <a:spcAft>
                  <a:spcPts val="0"/>
                </a:spcAft>
                <a:buClrTx/>
                <a:buSzTx/>
                <a:buFontTx/>
                <a:buNone/>
                <a:defRPr/>
              </a:pPr>
              <a:r>
                <a:rPr lang="zh-CN" altLang="en-US" sz="3400" noProof="0" dirty="0">
                  <a:ln>
                    <a:noFill/>
                  </a:ln>
                  <a:solidFill>
                    <a:schemeClr val="bg1"/>
                  </a:solidFill>
                  <a:effectLst>
                    <a:outerShdw blurRad="469900" sx="102000" sy="102000" algn="ctr" rotWithShape="0">
                      <a:prstClr val="black">
                        <a:alpha val="8000"/>
                      </a:prstClr>
                    </a:outerShdw>
                  </a:effectLst>
                  <a:uLnTx/>
                  <a:uFillTx/>
                  <a:latin typeface="宋体" panose="02010600030101010101" pitchFamily="2" charset="-122"/>
                  <a:ea typeface="宋体" panose="02010600030101010101" pitchFamily="2" charset="-122"/>
                  <a:cs typeface="思源宋体 SemiBold" panose="02020600000000000000" charset="-122"/>
                  <a:sym typeface="Times New Roman" panose="02020603050405020304"/>
                </a:rPr>
                <a:t>活动四：议一议</a:t>
              </a:r>
              <a:endParaRPr lang="zh-CN" altLang="en-US" sz="3400" noProof="0" dirty="0">
                <a:ln>
                  <a:noFill/>
                </a:ln>
                <a:solidFill>
                  <a:schemeClr val="bg1"/>
                </a:solidFill>
                <a:effectLst>
                  <a:outerShdw blurRad="469900" sx="102000" sy="102000" algn="ctr" rotWithShape="0">
                    <a:prstClr val="black">
                      <a:alpha val="8000"/>
                    </a:prstClr>
                  </a:outerShdw>
                </a:effectLst>
                <a:uLnTx/>
                <a:uFillTx/>
                <a:latin typeface="宋体" panose="02010600030101010101" pitchFamily="2" charset="-122"/>
                <a:ea typeface="宋体" panose="02010600030101010101" pitchFamily="2" charset="-122"/>
                <a:cs typeface="思源宋体 SemiBold" panose="02020600000000000000" charset="-122"/>
                <a:sym typeface="Times New Roman" panose="02020603050405020304"/>
              </a:endParaRPr>
            </a:p>
          </p:txBody>
        </p:sp>
      </p:grpSp>
      <p:sp>
        <p:nvSpPr>
          <p:cNvPr id="6" name="文本框 5"/>
          <p:cNvSpPr txBox="1"/>
          <p:nvPr/>
        </p:nvSpPr>
        <p:spPr>
          <a:xfrm>
            <a:off x="1530350" y="1370330"/>
            <a:ext cx="9432925" cy="2853055"/>
          </a:xfrm>
          <a:prstGeom prst="rect">
            <a:avLst/>
          </a:prstGeom>
          <a:noFill/>
        </p:spPr>
        <p:txBody>
          <a:bodyPr wrap="square" rtlCol="0">
            <a:noAutofit/>
          </a:bodyPr>
          <a:p>
            <a:pPr indent="457200" algn="just" fontAlgn="auto">
              <a:lnSpc>
                <a:spcPct val="150000"/>
              </a:lnSpc>
              <a:buClrTx/>
              <a:buSzTx/>
              <a:buFontTx/>
            </a:pPr>
            <a:r>
              <a:rPr lang="en-US" altLang="zh-CN" sz="2400" b="1">
                <a:latin typeface="楷体" panose="02010609060101010101" charset="-122"/>
                <a:ea typeface="楷体" panose="02010609060101010101" charset="-122"/>
                <a:sym typeface="+mn-ea"/>
              </a:rPr>
              <a:t> </a:t>
            </a:r>
            <a:r>
              <a:rPr lang="zh-CN" altLang="en-US" sz="2400" b="1">
                <a:latin typeface="楷体" panose="02010609060101010101" charset="-122"/>
                <a:ea typeface="楷体" panose="02010609060101010101" charset="-122"/>
                <a:sym typeface="+mn-ea"/>
              </a:rPr>
              <a:t>生成式人工智能在给我们带来便利的同时，也伴随着可能生成虚假信息的隐患。不仅如此，一些诈骗分子还会利用生成式人工智能工具生成虚假信息，通过网络传播误导他人。为了减少生成错误、虚假信息的情况，安全、合理地使用生成式人工智能工具，请与小伙伴一起交流该怎么做。</a:t>
            </a:r>
            <a:endParaRPr lang="zh-CN" altLang="en-US" sz="2400" b="1">
              <a:latin typeface="楷体" panose="02010609060101010101" charset="-122"/>
              <a:ea typeface="楷体" panose="02010609060101010101" charset="-122"/>
              <a:sym typeface="+mn-ea"/>
            </a:endParaRPr>
          </a:p>
        </p:txBody>
      </p:sp>
      <p:pic>
        <p:nvPicPr>
          <p:cNvPr id="2" name="图片 1" descr="小组讨论"/>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679440" y="3815715"/>
            <a:ext cx="1372235" cy="1409700"/>
          </a:xfrm>
          <a:prstGeom prst="rect">
            <a:avLst/>
          </a:prstGeom>
        </p:spPr>
      </p:pic>
      <p:pic>
        <p:nvPicPr>
          <p:cNvPr id="5" name="图片 4" descr="小学壮壮"/>
          <p:cNvPicPr>
            <a:picLocks noChangeAspect="1"/>
          </p:cNvPicPr>
          <p:nvPr/>
        </p:nvPicPr>
        <p:blipFill>
          <a:blip r:embed="rId7">
            <a:extLst>
              <a:ext uri="{BEBA8EAE-BF5A-486C-A8C5-ECC9F3942E4B}">
                <a14:imgProps xmlns:a14="http://schemas.microsoft.com/office/drawing/2010/main">
                  <a14:imgLayer r:embed="rId8">
                    <a14:imgEffect>
                      <a14:backgroundRemoval t="10000" b="100000" l="8811" r="98975">
                        <a14:foregroundMark x1="30738" y1="65273" x2="30738" y2="65273"/>
                        <a14:foregroundMark x1="31557" y1="49818" x2="31557" y2="49818"/>
                        <a14:foregroundMark x1="30738" y1="53818" x2="30738" y2="53818"/>
                        <a14:foregroundMark x1="45287" y1="51818" x2="45287" y2="51818"/>
                        <a14:foregroundMark x1="67828" y1="62727" x2="67828" y2="62727"/>
                        <a14:foregroundMark x1="77664" y1="62364" x2="77664" y2="62364"/>
                        <a14:foregroundMark x1="46311" y1="66000" x2="46311" y2="66000"/>
                        <a14:foregroundMark x1="63115" y1="65636" x2="63115" y2="65636"/>
                        <a14:foregroundMark x1="41803" y1="41636" x2="41803" y2="41636"/>
                        <a14:foregroundMark x1="62705" y1="63818" x2="62705" y2="63818"/>
                        <a14:foregroundMark x1="66393" y1="69091" x2="66393" y2="69091"/>
                        <a14:foregroundMark x1="51025" y1="61455" x2="51025" y2="61455"/>
                        <a14:foregroundMark x1="92213" y1="51091" x2="92213" y2="51091"/>
                        <a14:foregroundMark x1="96107" y1="48909" x2="96107" y2="48909"/>
                        <a14:foregroundMark x1="13525" y1="77273" x2="13525" y2="77273"/>
                        <a14:foregroundMark x1="15779" y1="72182" x2="15779" y2="72182"/>
                        <a14:foregroundMark x1="15779" y1="73091" x2="15779" y2="73091"/>
                        <a14:foregroundMark x1="15369" y1="79818" x2="15369" y2="79818"/>
                        <a14:foregroundMark x1="20902" y1="80727" x2="20902" y2="80727"/>
                        <a14:foregroundMark x1="32992" y1="78182" x2="32992" y2="78182"/>
                        <a14:foregroundMark x1="16393" y1="82000" x2="16393" y2="82000"/>
                        <a14:foregroundMark x1="16393" y1="82000" x2="16393" y2="82000"/>
                        <a14:foregroundMark x1="12910" y1="74364" x2="12910" y2="74364"/>
                        <a14:foregroundMark x1="16189" y1="85273" x2="16189" y2="85273"/>
                        <a14:foregroundMark x1="18443" y1="93818" x2="18443" y2="93818"/>
                        <a14:foregroundMark x1="27254" y1="94909" x2="27254" y2="94909"/>
                        <a14:backgroundMark x1="70082" y1="7455" x2="70082" y2="7455"/>
                        <a14:backgroundMark x1="67418" y1="37636" x2="67418" y2="37636"/>
                      </a14:backgroundRemoval>
                    </a14:imgEffect>
                  </a14:imgLayer>
                </a14:imgProps>
              </a:ext>
            </a:extLst>
          </a:blip>
          <a:stretch>
            <a:fillRect/>
          </a:stretch>
        </p:blipFill>
        <p:spPr>
          <a:xfrm flipH="1">
            <a:off x="8880475" y="3912870"/>
            <a:ext cx="2612390" cy="2945130"/>
          </a:xfrm>
          <a:prstGeom prst="rect">
            <a:avLst/>
          </a:prstGeom>
        </p:spPr>
      </p:pic>
      <p:pic>
        <p:nvPicPr>
          <p:cNvPr id="18" name="图片 17"/>
          <p:cNvPicPr>
            <a:picLocks noChangeAspect="1"/>
          </p:cNvPicPr>
          <p:nvPr/>
        </p:nvPicPr>
        <p:blipFill>
          <a:blip r:embed="rId9">
            <a:extLst>
              <a:ext uri="{BEBA8EAE-BF5A-486C-A8C5-ECC9F3942E4B}">
                <a14:imgProps xmlns:a14="http://schemas.microsoft.com/office/drawing/2010/main">
                  <a14:imgLayer r:embed="rId10">
                    <a14:imgEffect>
                      <a14:backgroundRemoval t="3497" b="93881" l="7523" r="89725">
                        <a14:foregroundMark x1="42569" y1="50350" x2="42569" y2="50350"/>
                        <a14:foregroundMark x1="50642" y1="47902" x2="50642" y2="47902"/>
                        <a14:backgroundMark x1="64220" y1="19056" x2="64220" y2="19056"/>
                      </a14:backgroundRemoval>
                    </a14:imgEffect>
                  </a14:imgLayer>
                </a14:imgProps>
              </a:ext>
              <a:ext uri="{28A0092B-C50C-407E-A947-70E740481C1C}">
                <a14:useLocalDpi xmlns:a14="http://schemas.microsoft.com/office/drawing/2010/main" val="0"/>
              </a:ext>
            </a:extLst>
          </a:blip>
          <a:stretch>
            <a:fillRect/>
          </a:stretch>
        </p:blipFill>
        <p:spPr>
          <a:xfrm>
            <a:off x="1249680" y="4003675"/>
            <a:ext cx="2990850" cy="3139440"/>
          </a:xfrm>
          <a:prstGeom prst="rect">
            <a:avLst/>
          </a:prstGeom>
        </p:spPr>
      </p:pic>
    </p:spTree>
    <p:custDataLst>
      <p:tags r:id="rId11"/>
    </p:custData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0" name="图形" descr="E:\006包图网\素材\024教育培训\q\649eafef985fd.png649eafef985fd"/>
          <p:cNvPicPr>
            <a:picLocks noChangeAspect="1"/>
          </p:cNvPicPr>
          <p:nvPr>
            <p:custDataLst>
              <p:tags r:id="rId1"/>
            </p:custDataLst>
          </p:nvPr>
        </p:nvPicPr>
        <p:blipFill>
          <a:blip r:embed="rId2" cstate="email"/>
          <a:srcRect/>
          <a:stretch>
            <a:fillRect/>
          </a:stretch>
        </p:blipFill>
        <p:spPr>
          <a:xfrm>
            <a:off x="325755" y="398780"/>
            <a:ext cx="1084580" cy="713740"/>
          </a:xfrm>
          <a:prstGeom prst="rect">
            <a:avLst/>
          </a:prstGeom>
        </p:spPr>
      </p:pic>
      <p:grpSp>
        <p:nvGrpSpPr>
          <p:cNvPr id="14" name="图形"/>
          <p:cNvGrpSpPr/>
          <p:nvPr/>
        </p:nvGrpSpPr>
        <p:grpSpPr>
          <a:xfrm>
            <a:off x="1410335" y="498475"/>
            <a:ext cx="3825240" cy="624840"/>
            <a:chOff x="9792" y="2872"/>
            <a:chExt cx="3609" cy="984"/>
          </a:xfrm>
        </p:grpSpPr>
        <p:sp>
          <p:nvSpPr>
            <p:cNvPr id="16" name="图形"/>
            <p:cNvSpPr/>
            <p:nvPr>
              <p:custDataLst>
                <p:tags r:id="rId3"/>
              </p:custDataLst>
            </p:nvPr>
          </p:nvSpPr>
          <p:spPr>
            <a:xfrm>
              <a:off x="9792" y="2887"/>
              <a:ext cx="3609" cy="969"/>
            </a:xfrm>
            <a:prstGeom prst="roundRect">
              <a:avLst>
                <a:gd name="adj" fmla="val 50000"/>
              </a:avLst>
            </a:prstGeom>
            <a:gradFill>
              <a:gsLst>
                <a:gs pos="0">
                  <a:srgbClr val="22B9FE"/>
                </a:gs>
                <a:gs pos="100000">
                  <a:srgbClr val="59CEF5"/>
                </a:gs>
              </a:gsLst>
              <a:lin ang="2700000" scaled="0"/>
            </a:gradFill>
            <a:ln>
              <a:noFill/>
            </a:ln>
            <a:effectLst>
              <a:outerShdw blurRad="127000" dist="127000" dir="2700000" algn="tl"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600">
                <a:solidFill>
                  <a:srgbClr val="002A4E"/>
                </a:solidFill>
                <a:latin typeface="Times New Roman" panose="02020603050405020304"/>
                <a:ea typeface="微软雅黑" panose="020B0503020204020204" pitchFamily="34" charset="-122"/>
                <a:cs typeface="思源黑体 CN Bold" panose="020B0800000000000000" charset="-122"/>
                <a:sym typeface="Times New Roman" panose="02020603050405020304"/>
              </a:endParaRPr>
            </a:p>
          </p:txBody>
        </p:sp>
        <p:sp>
          <p:nvSpPr>
            <p:cNvPr id="17" name="图形"/>
            <p:cNvSpPr txBox="1"/>
            <p:nvPr>
              <p:custDataLst>
                <p:tags r:id="rId4"/>
              </p:custDataLst>
            </p:nvPr>
          </p:nvSpPr>
          <p:spPr>
            <a:xfrm>
              <a:off x="9905" y="2872"/>
              <a:ext cx="3481" cy="967"/>
            </a:xfrm>
            <a:prstGeom prst="rect">
              <a:avLst/>
            </a:prstGeom>
            <a:noFill/>
          </p:spPr>
          <p:txBody>
            <a:bodyPr wrap="square" rtlCol="0" anchor="t">
              <a:spAutoFit/>
            </a:bodyPr>
            <a:p>
              <a:pPr marL="0" marR="0" lvl="0" indent="0" algn="ctr" defTabSz="514350" rtl="0" eaLnBrk="1" fontAlgn="auto" latinLnBrk="0" hangingPunct="1">
                <a:lnSpc>
                  <a:spcPct val="100000"/>
                </a:lnSpc>
                <a:spcBef>
                  <a:spcPts val="0"/>
                </a:spcBef>
                <a:spcAft>
                  <a:spcPts val="0"/>
                </a:spcAft>
                <a:buClrTx/>
                <a:buSzTx/>
                <a:buFontTx/>
                <a:buNone/>
                <a:defRPr/>
              </a:pPr>
              <a:r>
                <a:rPr lang="zh-CN" altLang="en-US" sz="3400" noProof="0" dirty="0">
                  <a:ln>
                    <a:noFill/>
                  </a:ln>
                  <a:solidFill>
                    <a:schemeClr val="bg1"/>
                  </a:solidFill>
                  <a:effectLst>
                    <a:outerShdw blurRad="469900" sx="102000" sy="102000" algn="ctr" rotWithShape="0">
                      <a:prstClr val="black">
                        <a:alpha val="8000"/>
                      </a:prstClr>
                    </a:outerShdw>
                  </a:effectLst>
                  <a:uLnTx/>
                  <a:uFillTx/>
                  <a:latin typeface="宋体" panose="02010600030101010101" pitchFamily="2" charset="-122"/>
                  <a:ea typeface="宋体" panose="02010600030101010101" pitchFamily="2" charset="-122"/>
                  <a:cs typeface="思源宋体 SemiBold" panose="02020600000000000000" charset="-122"/>
                  <a:sym typeface="Times New Roman" panose="02020603050405020304"/>
                </a:rPr>
                <a:t>活动四：议一议</a:t>
              </a:r>
              <a:endParaRPr lang="zh-CN" altLang="en-US" sz="3400" noProof="0" dirty="0">
                <a:ln>
                  <a:noFill/>
                </a:ln>
                <a:solidFill>
                  <a:schemeClr val="bg1"/>
                </a:solidFill>
                <a:effectLst>
                  <a:outerShdw blurRad="469900" sx="102000" sy="102000" algn="ctr" rotWithShape="0">
                    <a:prstClr val="black">
                      <a:alpha val="8000"/>
                    </a:prstClr>
                  </a:outerShdw>
                </a:effectLst>
                <a:uLnTx/>
                <a:uFillTx/>
                <a:latin typeface="宋体" panose="02010600030101010101" pitchFamily="2" charset="-122"/>
                <a:ea typeface="宋体" panose="02010600030101010101" pitchFamily="2" charset="-122"/>
                <a:cs typeface="思源宋体 SemiBold" panose="02020600000000000000" charset="-122"/>
                <a:sym typeface="Times New Roman" panose="02020603050405020304"/>
              </a:endParaRPr>
            </a:p>
          </p:txBody>
        </p:sp>
      </p:grpSp>
      <p:sp>
        <p:nvSpPr>
          <p:cNvPr id="6" name="文本框 5"/>
          <p:cNvSpPr txBox="1"/>
          <p:nvPr/>
        </p:nvSpPr>
        <p:spPr>
          <a:xfrm>
            <a:off x="1530350" y="1529715"/>
            <a:ext cx="9432925" cy="4278630"/>
          </a:xfrm>
          <a:prstGeom prst="rect">
            <a:avLst/>
          </a:prstGeom>
          <a:noFill/>
        </p:spPr>
        <p:txBody>
          <a:bodyPr wrap="square" rtlCol="0">
            <a:noAutofit/>
          </a:bodyPr>
          <a:p>
            <a:pPr indent="457200" algn="just" fontAlgn="auto">
              <a:lnSpc>
                <a:spcPct val="150000"/>
              </a:lnSpc>
              <a:buClrTx/>
              <a:buSzTx/>
              <a:buFontTx/>
            </a:pPr>
            <a:r>
              <a:rPr lang="en-US" altLang="zh-CN" sz="3200" b="1">
                <a:latin typeface="楷体" panose="02010609060101010101" charset="-122"/>
                <a:ea typeface="楷体" panose="02010609060101010101" charset="-122"/>
                <a:sym typeface="+mn-ea"/>
              </a:rPr>
              <a:t>  </a:t>
            </a:r>
            <a:r>
              <a:rPr lang="zh-CN" altLang="en-US" sz="3200" b="1">
                <a:latin typeface="楷体" panose="02010609060101010101" charset="-122"/>
                <a:ea typeface="楷体" panose="02010609060101010101" charset="-122"/>
                <a:sym typeface="+mn-ea"/>
              </a:rPr>
              <a:t>生成式人工智能模型可以通过大量的数据学习不断更新迭代，这意味着我们的个人数据可能会被采集。思考一下，在使用生成式人工智能工具的过程中，我们应该如何保护个人的数据呢？</a:t>
            </a:r>
            <a:endParaRPr lang="zh-CN" altLang="en-US" sz="3200" b="1">
              <a:latin typeface="楷体" panose="02010609060101010101" charset="-122"/>
              <a:ea typeface="楷体" panose="02010609060101010101" charset="-122"/>
              <a:sym typeface="+mn-ea"/>
            </a:endParaRPr>
          </a:p>
        </p:txBody>
      </p:sp>
      <p:pic>
        <p:nvPicPr>
          <p:cNvPr id="2" name="图片 1" descr="小组讨论"/>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150620" y="1461770"/>
            <a:ext cx="814705" cy="836930"/>
          </a:xfrm>
          <a:prstGeom prst="rect">
            <a:avLst/>
          </a:prstGeom>
        </p:spPr>
      </p:pic>
    </p:spTree>
    <p:custDataLst>
      <p:tags r:id="rId7"/>
    </p:custData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形" descr="E:\006包图网\素材\024教育培训\642ebed88b239.png642ebed88b239"/>
          <p:cNvPicPr>
            <a:picLocks noChangeAspect="1"/>
          </p:cNvPicPr>
          <p:nvPr>
            <p:custDataLst>
              <p:tags r:id="rId1"/>
            </p:custDataLst>
          </p:nvPr>
        </p:nvPicPr>
        <p:blipFill>
          <a:blip r:embed="rId2" cstate="email"/>
          <a:srcRect/>
          <a:stretch>
            <a:fillRect/>
          </a:stretch>
        </p:blipFill>
        <p:spPr>
          <a:xfrm>
            <a:off x="0" y="2"/>
            <a:ext cx="12192000" cy="6095365"/>
          </a:xfrm>
          <a:prstGeom prst="rect">
            <a:avLst/>
          </a:prstGeom>
        </p:spPr>
      </p:pic>
      <p:sp>
        <p:nvSpPr>
          <p:cNvPr id="12" name="图形"/>
          <p:cNvSpPr/>
          <p:nvPr/>
        </p:nvSpPr>
        <p:spPr>
          <a:xfrm>
            <a:off x="853440" y="528955"/>
            <a:ext cx="10630535" cy="5727065"/>
          </a:xfrm>
          <a:prstGeom prst="roundRect">
            <a:avLst>
              <a:gd name="adj" fmla="val 9269"/>
            </a:avLst>
          </a:prstGeom>
          <a:solidFill>
            <a:schemeClr val="bg1"/>
          </a:solidFill>
          <a:ln>
            <a:gradFill>
              <a:gsLst>
                <a:gs pos="0">
                  <a:schemeClr val="bg1">
                    <a:alpha val="0"/>
                  </a:schemeClr>
                </a:gs>
                <a:gs pos="100000">
                  <a:srgbClr val="31C3F3"/>
                </a:gs>
              </a:gsLst>
              <a:lin ang="0" scaled="1"/>
            </a:gradFill>
          </a:ln>
          <a:effectLst>
            <a:outerShdw blurRad="571500" sx="102000" sy="102000" algn="ctr" rotWithShape="0">
              <a:srgbClr val="59CEF5">
                <a:alpha val="12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pic>
        <p:nvPicPr>
          <p:cNvPr id="3" name="图形" descr="643bea698bdff679"/>
          <p:cNvPicPr>
            <a:picLocks noChangeAspect="1"/>
          </p:cNvPicPr>
          <p:nvPr>
            <p:custDataLst>
              <p:tags r:id="rId3"/>
            </p:custDataLst>
          </p:nvPr>
        </p:nvPicPr>
        <p:blipFill>
          <a:blip r:embed="rId4" cstate="email"/>
          <a:srcRect/>
          <a:stretch>
            <a:fillRect/>
          </a:stretch>
        </p:blipFill>
        <p:spPr>
          <a:xfrm flipH="1">
            <a:off x="0" y="2305052"/>
            <a:ext cx="12192000" cy="4567555"/>
          </a:xfrm>
          <a:prstGeom prst="rect">
            <a:avLst/>
          </a:prstGeom>
        </p:spPr>
      </p:pic>
      <p:pic>
        <p:nvPicPr>
          <p:cNvPr id="25" name="图形" descr="63e64362e634d"/>
          <p:cNvPicPr>
            <a:picLocks noChangeAspect="1"/>
          </p:cNvPicPr>
          <p:nvPr>
            <p:custDataLst>
              <p:tags r:id="rId5"/>
            </p:custDataLst>
          </p:nvPr>
        </p:nvPicPr>
        <p:blipFill>
          <a:blip r:embed="rId6" cstate="email"/>
          <a:srcRect/>
          <a:stretch>
            <a:fillRect/>
          </a:stretch>
        </p:blipFill>
        <p:spPr>
          <a:xfrm flipH="1">
            <a:off x="285750" y="209552"/>
            <a:ext cx="971551" cy="1031875"/>
          </a:xfrm>
          <a:prstGeom prst="rect">
            <a:avLst/>
          </a:prstGeom>
        </p:spPr>
      </p:pic>
      <p:pic>
        <p:nvPicPr>
          <p:cNvPr id="26" name="图形" descr="63e64362e634d"/>
          <p:cNvPicPr>
            <a:picLocks noChangeAspect="1"/>
          </p:cNvPicPr>
          <p:nvPr>
            <p:custDataLst>
              <p:tags r:id="rId7"/>
            </p:custDataLst>
          </p:nvPr>
        </p:nvPicPr>
        <p:blipFill>
          <a:blip r:embed="rId8" cstate="email"/>
          <a:srcRect/>
          <a:stretch>
            <a:fillRect/>
          </a:stretch>
        </p:blipFill>
        <p:spPr>
          <a:xfrm>
            <a:off x="10571480" y="5118100"/>
            <a:ext cx="1482725" cy="1548130"/>
          </a:xfrm>
          <a:prstGeom prst="rect">
            <a:avLst/>
          </a:prstGeom>
        </p:spPr>
      </p:pic>
      <p:grpSp>
        <p:nvGrpSpPr>
          <p:cNvPr id="5" name="图形"/>
          <p:cNvGrpSpPr/>
          <p:nvPr/>
        </p:nvGrpSpPr>
        <p:grpSpPr>
          <a:xfrm>
            <a:off x="1323340" y="634365"/>
            <a:ext cx="426085" cy="508000"/>
            <a:chOff x="1255" y="3884"/>
            <a:chExt cx="2102" cy="2102"/>
          </a:xfrm>
        </p:grpSpPr>
        <p:sp>
          <p:nvSpPr>
            <p:cNvPr id="6" name="图形"/>
            <p:cNvSpPr/>
            <p:nvPr>
              <p:custDataLst>
                <p:tags r:id="rId9"/>
              </p:custDataLst>
            </p:nvPr>
          </p:nvSpPr>
          <p:spPr>
            <a:xfrm>
              <a:off x="1255" y="3884"/>
              <a:ext cx="2102" cy="2102"/>
            </a:xfrm>
            <a:prstGeom prst="roundRect">
              <a:avLst>
                <a:gd name="adj" fmla="val 50000"/>
              </a:avLst>
            </a:prstGeom>
            <a:gradFill>
              <a:gsLst>
                <a:gs pos="0">
                  <a:srgbClr val="F2C538"/>
                </a:gs>
                <a:gs pos="100000">
                  <a:schemeClr val="accent2"/>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latin typeface="Times New Roman" panose="02020603050405020304"/>
                <a:ea typeface="微软雅黑" panose="020B0503020204020204" pitchFamily="34" charset="-122"/>
                <a:cs typeface="思源黑体 CN Bold" panose="020B0800000000000000" charset="-122"/>
                <a:sym typeface="Times New Roman" panose="02020603050405020304"/>
              </a:endParaRPr>
            </a:p>
          </p:txBody>
        </p:sp>
        <p:pic>
          <p:nvPicPr>
            <p:cNvPr id="11" name="图形" descr="343435383038393b343532383537393bd0d0d2b5b6a8cebb"/>
            <p:cNvPicPr>
              <a:picLocks noChangeAspect="1"/>
            </p:cNvPicPr>
            <p:nvPr>
              <p:custDataLst>
                <p:tags r:id="rId10"/>
              </p:custDataLst>
            </p:nvPr>
          </p:nvPicPr>
          <p:blipFill>
            <a:blip r:embed="rId11" cstate="email"/>
            <a:stretch>
              <a:fillRect/>
            </a:stretch>
          </p:blipFill>
          <p:spPr>
            <a:xfrm>
              <a:off x="1720" y="4319"/>
              <a:ext cx="1180" cy="1180"/>
            </a:xfrm>
            <a:prstGeom prst="rect">
              <a:avLst/>
            </a:prstGeom>
            <a:effectLst>
              <a:outerShdw blurRad="127000" dist="63500" dir="2700000" algn="tl" rotWithShape="0">
                <a:srgbClr val="EF551D">
                  <a:alpha val="20000"/>
                </a:srgbClr>
              </a:outerShdw>
            </a:effectLst>
          </p:spPr>
        </p:pic>
      </p:grpSp>
      <p:grpSp>
        <p:nvGrpSpPr>
          <p:cNvPr id="14" name="图形"/>
          <p:cNvGrpSpPr/>
          <p:nvPr/>
        </p:nvGrpSpPr>
        <p:grpSpPr>
          <a:xfrm>
            <a:off x="1816736" y="627381"/>
            <a:ext cx="2291715" cy="624840"/>
            <a:chOff x="9792" y="2872"/>
            <a:chExt cx="3609" cy="984"/>
          </a:xfrm>
        </p:grpSpPr>
        <p:sp>
          <p:nvSpPr>
            <p:cNvPr id="16" name="图形"/>
            <p:cNvSpPr/>
            <p:nvPr>
              <p:custDataLst>
                <p:tags r:id="rId12"/>
              </p:custDataLst>
            </p:nvPr>
          </p:nvSpPr>
          <p:spPr>
            <a:xfrm>
              <a:off x="9792" y="2887"/>
              <a:ext cx="3609" cy="969"/>
            </a:xfrm>
            <a:prstGeom prst="roundRect">
              <a:avLst>
                <a:gd name="adj" fmla="val 50000"/>
              </a:avLst>
            </a:prstGeom>
            <a:gradFill>
              <a:gsLst>
                <a:gs pos="0">
                  <a:srgbClr val="22B9FE"/>
                </a:gs>
                <a:gs pos="100000">
                  <a:srgbClr val="59CEF5"/>
                </a:gs>
              </a:gsLst>
              <a:lin ang="2700000" scaled="0"/>
            </a:gradFill>
            <a:ln>
              <a:noFill/>
            </a:ln>
            <a:effectLst>
              <a:outerShdw blurRad="127000" dist="127000" dir="2700000" algn="tl"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rgbClr val="002A4E"/>
                </a:solidFill>
                <a:latin typeface="Times New Roman" panose="02020603050405020304"/>
                <a:ea typeface="微软雅黑" panose="020B0503020204020204" pitchFamily="34" charset="-122"/>
                <a:cs typeface="思源黑体 CN Bold" panose="020B0800000000000000" charset="-122"/>
                <a:sym typeface="Times New Roman" panose="02020603050405020304"/>
              </a:endParaRPr>
            </a:p>
          </p:txBody>
        </p:sp>
        <p:sp>
          <p:nvSpPr>
            <p:cNvPr id="17" name="图形"/>
            <p:cNvSpPr txBox="1"/>
            <p:nvPr>
              <p:custDataLst>
                <p:tags r:id="rId13"/>
              </p:custDataLst>
            </p:nvPr>
          </p:nvSpPr>
          <p:spPr>
            <a:xfrm>
              <a:off x="9905" y="2872"/>
              <a:ext cx="3481" cy="967"/>
            </a:xfrm>
            <a:prstGeom prst="rect">
              <a:avLst/>
            </a:prstGeom>
            <a:noFill/>
          </p:spPr>
          <p:txBody>
            <a:bodyPr wrap="square" rtlCol="0" anchor="t">
              <a:spAutoFit/>
            </a:bodyPr>
            <a:lstStyle/>
            <a:p>
              <a:pPr marL="0" marR="0" lvl="0" indent="0" algn="ctr" defTabSz="514350" rtl="0" eaLnBrk="1" fontAlgn="auto" latinLnBrk="0" hangingPunct="1">
                <a:lnSpc>
                  <a:spcPct val="100000"/>
                </a:lnSpc>
                <a:spcBef>
                  <a:spcPts val="0"/>
                </a:spcBef>
                <a:spcAft>
                  <a:spcPts val="0"/>
                </a:spcAft>
                <a:buClrTx/>
                <a:buSzTx/>
                <a:buFontTx/>
                <a:buNone/>
                <a:defRPr/>
              </a:pPr>
              <a:r>
                <a:rPr lang="zh-CN" altLang="en-US" sz="3400" noProof="0" dirty="0">
                  <a:ln>
                    <a:noFill/>
                  </a:ln>
                  <a:solidFill>
                    <a:schemeClr val="bg1"/>
                  </a:solidFill>
                  <a:effectLst>
                    <a:outerShdw blurRad="469900" sx="102000" sy="102000" algn="ctr" rotWithShape="0">
                      <a:prstClr val="black">
                        <a:alpha val="8000"/>
                      </a:prstClr>
                    </a:outerShdw>
                  </a:effectLst>
                  <a:uLnTx/>
                  <a:uFillTx/>
                  <a:latin typeface="宋体" panose="02010600030101010101" pitchFamily="2" charset="-122"/>
                  <a:ea typeface="宋体" panose="02010600030101010101" pitchFamily="2" charset="-122"/>
                  <a:cs typeface="思源宋体 SemiBold" panose="02020600000000000000" charset="-122"/>
                  <a:sym typeface="Times New Roman" panose="02020603050405020304"/>
                </a:rPr>
                <a:t>课堂小结</a:t>
              </a:r>
              <a:endParaRPr lang="zh-CN" altLang="en-US" sz="3400" noProof="0" dirty="0">
                <a:ln>
                  <a:noFill/>
                </a:ln>
                <a:solidFill>
                  <a:schemeClr val="bg1"/>
                </a:solidFill>
                <a:effectLst>
                  <a:outerShdw blurRad="469900" sx="102000" sy="102000" algn="ctr" rotWithShape="0">
                    <a:prstClr val="black">
                      <a:alpha val="8000"/>
                    </a:prstClr>
                  </a:outerShdw>
                </a:effectLst>
                <a:uLnTx/>
                <a:uFillTx/>
                <a:latin typeface="宋体" panose="02010600030101010101" pitchFamily="2" charset="-122"/>
                <a:ea typeface="宋体" panose="02010600030101010101" pitchFamily="2" charset="-122"/>
                <a:cs typeface="思源宋体 SemiBold" panose="02020600000000000000" charset="-122"/>
                <a:sym typeface="Times New Roman" panose="02020603050405020304"/>
              </a:endParaRPr>
            </a:p>
          </p:txBody>
        </p:sp>
      </p:grpSp>
      <p:pic>
        <p:nvPicPr>
          <p:cNvPr id="18" name="图片 17"/>
          <p:cNvPicPr>
            <a:picLocks noChangeAspect="1"/>
          </p:cNvPicPr>
          <p:nvPr/>
        </p:nvPicPr>
        <p:blipFill>
          <a:blip r:embed="rId14">
            <a:extLst>
              <a:ext uri="{BEBA8EAE-BF5A-486C-A8C5-ECC9F3942E4B}">
                <a14:imgProps xmlns:a14="http://schemas.microsoft.com/office/drawing/2010/main">
                  <a14:imgLayer r:embed="rId15">
                    <a14:imgEffect>
                      <a14:backgroundRemoval t="3497" b="93881" l="7523" r="89725">
                        <a14:foregroundMark x1="42569" y1="50350" x2="42569" y2="50350"/>
                        <a14:foregroundMark x1="50642" y1="47902" x2="50642" y2="47902"/>
                        <a14:backgroundMark x1="64220" y1="19056" x2="64220" y2="19056"/>
                      </a14:backgroundRemoval>
                    </a14:imgEffect>
                  </a14:imgLayer>
                </a14:imgProps>
              </a:ext>
              <a:ext uri="{28A0092B-C50C-407E-A947-70E740481C1C}">
                <a14:useLocalDpi xmlns:a14="http://schemas.microsoft.com/office/drawing/2010/main" val="0"/>
              </a:ext>
            </a:extLst>
          </a:blip>
          <a:stretch>
            <a:fillRect/>
          </a:stretch>
        </p:blipFill>
        <p:spPr>
          <a:xfrm>
            <a:off x="436880" y="3872865"/>
            <a:ext cx="2626995" cy="2757805"/>
          </a:xfrm>
          <a:prstGeom prst="rect">
            <a:avLst/>
          </a:prstGeom>
        </p:spPr>
      </p:pic>
      <p:sp>
        <p:nvSpPr>
          <p:cNvPr id="4" name="文本框 3"/>
          <p:cNvSpPr txBox="1"/>
          <p:nvPr/>
        </p:nvSpPr>
        <p:spPr>
          <a:xfrm>
            <a:off x="1888490" y="1962150"/>
            <a:ext cx="8320405" cy="2061210"/>
          </a:xfrm>
          <a:prstGeom prst="rect">
            <a:avLst/>
          </a:prstGeom>
        </p:spPr>
        <p:txBody>
          <a:bodyPr wrap="square">
            <a:spAutoFit/>
          </a:bodyPr>
          <a:p>
            <a:r>
              <a:rPr lang="en-US" altLang="zh-CN" sz="3200">
                <a:solidFill>
                  <a:srgbClr val="231F20"/>
                </a:solidFill>
                <a:latin typeface="楷体" panose="02010609060101010101" charset="-122"/>
                <a:ea typeface="楷体" panose="02010609060101010101" charset="-122"/>
                <a:cs typeface="楷体" panose="02010609060101010101" charset="-122"/>
              </a:rPr>
              <a:t>    </a:t>
            </a:r>
            <a:r>
              <a:rPr lang="zh-CN" altLang="en-US" sz="3200">
                <a:solidFill>
                  <a:srgbClr val="231F20"/>
                </a:solidFill>
                <a:latin typeface="楷体" panose="02010609060101010101" charset="-122"/>
                <a:ea typeface="楷体" panose="02010609060101010101" charset="-122"/>
                <a:cs typeface="楷体" panose="02010609060101010101" charset="-122"/>
              </a:rPr>
              <a:t>通过本课的学习，我们应当知道生成式人工智能存在的问题，了解应对措施。对生成式人工智能工具的生成结果具备辨识意识。</a:t>
            </a:r>
            <a:r>
              <a:rPr lang="zh-CN" sz="3200">
                <a:solidFill>
                  <a:srgbClr val="231F20"/>
                </a:solidFill>
                <a:latin typeface="楷体" panose="02010609060101010101" charset="-122"/>
                <a:ea typeface="楷体" panose="02010609060101010101" charset="-122"/>
                <a:cs typeface="楷体" panose="02010609060101010101" charset="-122"/>
              </a:rPr>
              <a:t>并</a:t>
            </a:r>
            <a:r>
              <a:rPr lang="zh-CN" altLang="en-US" sz="3200">
                <a:solidFill>
                  <a:srgbClr val="231F20"/>
                </a:solidFill>
                <a:latin typeface="楷体" panose="02010609060101010101" charset="-122"/>
                <a:ea typeface="楷体" panose="02010609060101010101" charset="-122"/>
                <a:cs typeface="楷体" panose="02010609060101010101" charset="-122"/>
              </a:rPr>
              <a:t>学会安全、合理地使用生成式人工智能工具。</a:t>
            </a:r>
            <a:endParaRPr lang="zh-CN" altLang="en-US" sz="3200">
              <a:solidFill>
                <a:srgbClr val="231F20"/>
              </a:solidFill>
              <a:latin typeface="楷体" panose="02010609060101010101" charset="-122"/>
              <a:ea typeface="楷体" panose="02010609060101010101" charset="-122"/>
              <a:cs typeface="楷体" panose="02010609060101010101" charset="-122"/>
            </a:endParaRPr>
          </a:p>
        </p:txBody>
      </p:sp>
    </p:spTree>
    <p:custDataLst>
      <p:tags r:id="rId16"/>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bldLst>
      <p:bldP spid="12" grpId="1" animBg="1"/>
    </p:bldLst>
  </p:timing>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BEAUTIFY_FLAG" val=""/>
</p:tagLst>
</file>

<file path=ppt/tags/tag100.xml><?xml version="1.0" encoding="utf-8"?>
<p:tagLst xmlns:p="http://schemas.openxmlformats.org/presentationml/2006/main">
  <p:tag name="KSO_WM_BEAUTIFY_FLAG" val=""/>
</p:tagLst>
</file>

<file path=ppt/tags/tag101.xml><?xml version="1.0" encoding="utf-8"?>
<p:tagLst xmlns:p="http://schemas.openxmlformats.org/presentationml/2006/main">
  <p:tag name="KSO_WM_BEAUTIFY_FLAG" val=""/>
</p:tagLst>
</file>

<file path=ppt/tags/tag102.xml><?xml version="1.0" encoding="utf-8"?>
<p:tagLst xmlns:p="http://schemas.openxmlformats.org/presentationml/2006/main">
  <p:tag name="KSO_WM_BEAUTIFY_FLAG" val=""/>
</p:tagLst>
</file>

<file path=ppt/tags/tag103.xml><?xml version="1.0" encoding="utf-8"?>
<p:tagLst xmlns:p="http://schemas.openxmlformats.org/presentationml/2006/main">
  <p:tag name="KSO_WM_BEAUTIFY_FLAG" val="#wm#"/>
  <p:tag name="KSO_WM_TEMPLATE_CATEGORY" val="custom"/>
  <p:tag name="KSO_WM_TEMPLATE_INDEX" val="20205081"/>
</p:tagLst>
</file>

<file path=ppt/tags/tag104.xml><?xml version="1.0" encoding="utf-8"?>
<p:tagLst xmlns:p="http://schemas.openxmlformats.org/presentationml/2006/main">
  <p:tag name="KSO_WM_BEAUTIFY_FLAG" val=""/>
</p:tagLst>
</file>

<file path=ppt/tags/tag105.xml><?xml version="1.0" encoding="utf-8"?>
<p:tagLst xmlns:p="http://schemas.openxmlformats.org/presentationml/2006/main">
  <p:tag name="KSO_WM_BEAUTIFY_FLAG" val=""/>
</p:tagLst>
</file>

<file path=ppt/tags/tag106.xml><?xml version="1.0" encoding="utf-8"?>
<p:tagLst xmlns:p="http://schemas.openxmlformats.org/presentationml/2006/main">
  <p:tag name="KSO_WM_BEAUTIFY_FLAG" val=""/>
</p:tagLst>
</file>

<file path=ppt/tags/tag107.xml><?xml version="1.0" encoding="utf-8"?>
<p:tagLst xmlns:p="http://schemas.openxmlformats.org/presentationml/2006/main">
  <p:tag name="TABLE_ENDDRAG_ORIGIN_RECT" val="730*291"/>
  <p:tag name="TABLE_ENDDRAG_RECT" val="111*183*730*291"/>
</p:tagLst>
</file>

<file path=ppt/tags/tag108.xml><?xml version="1.0" encoding="utf-8"?>
<p:tagLst xmlns:p="http://schemas.openxmlformats.org/presentationml/2006/main">
  <p:tag name="KSO_WM_BEAUTIFY_FLAG" val="#wm#"/>
  <p:tag name="KSO_WM_TEMPLATE_CATEGORY" val="custom"/>
  <p:tag name="KSO_WM_TEMPLATE_INDEX" val="20205081"/>
</p:tagLst>
</file>

<file path=ppt/tags/tag109.xml><?xml version="1.0" encoding="utf-8"?>
<p:tagLst xmlns:p="http://schemas.openxmlformats.org/presentationml/2006/main">
  <p:tag name="KSO_WM_BEAUTIFY_FLAG" val=""/>
</p:tagLst>
</file>

<file path=ppt/tags/tag11.xml><?xml version="1.0" encoding="utf-8"?>
<p:tagLst xmlns:p="http://schemas.openxmlformats.org/presentationml/2006/main">
  <p:tag name="KSO_WM_BEAUTIFY_FLAG" val=""/>
</p:tagLst>
</file>

<file path=ppt/tags/tag110.xml><?xml version="1.0" encoding="utf-8"?>
<p:tagLst xmlns:p="http://schemas.openxmlformats.org/presentationml/2006/main">
  <p:tag name="KSO_WM_BEAUTIFY_FLAG" val=""/>
</p:tagLst>
</file>

<file path=ppt/tags/tag111.xml><?xml version="1.0" encoding="utf-8"?>
<p:tagLst xmlns:p="http://schemas.openxmlformats.org/presentationml/2006/main">
  <p:tag name="KSO_WM_BEAUTIFY_FLAG" val=""/>
</p:tagLst>
</file>

<file path=ppt/tags/tag112.xml><?xml version="1.0" encoding="utf-8"?>
<p:tagLst xmlns:p="http://schemas.openxmlformats.org/presentationml/2006/main">
  <p:tag name="KSO_WM_BEAUTIFY_FLAG" val="#wm#"/>
  <p:tag name="KSO_WM_TEMPLATE_CATEGORY" val="custom"/>
  <p:tag name="KSO_WM_TEMPLATE_INDEX" val="20205081"/>
</p:tagLst>
</file>

<file path=ppt/tags/tag113.xml><?xml version="1.0" encoding="utf-8"?>
<p:tagLst xmlns:p="http://schemas.openxmlformats.org/presentationml/2006/main">
  <p:tag name="KSO_WM_BEAUTIFY_FLAG" val=""/>
</p:tagLst>
</file>

<file path=ppt/tags/tag114.xml><?xml version="1.0" encoding="utf-8"?>
<p:tagLst xmlns:p="http://schemas.openxmlformats.org/presentationml/2006/main">
  <p:tag name="KSO_WM_BEAUTIFY_FLAG" val=""/>
</p:tagLst>
</file>

<file path=ppt/tags/tag115.xml><?xml version="1.0" encoding="utf-8"?>
<p:tagLst xmlns:p="http://schemas.openxmlformats.org/presentationml/2006/main">
  <p:tag name="KSO_WM_BEAUTIFY_FLAG" val=""/>
</p:tagLst>
</file>

<file path=ppt/tags/tag116.xml><?xml version="1.0" encoding="utf-8"?>
<p:tagLst xmlns:p="http://schemas.openxmlformats.org/presentationml/2006/main">
  <p:tag name="KSO_WM_BEAUTIFY_FLAG" val="#wm#"/>
  <p:tag name="KSO_WM_TEMPLATE_CATEGORY" val="custom"/>
  <p:tag name="KSO_WM_TEMPLATE_INDEX" val="20205081"/>
</p:tagLst>
</file>

<file path=ppt/tags/tag117.xml><?xml version="1.0" encoding="utf-8"?>
<p:tagLst xmlns:p="http://schemas.openxmlformats.org/presentationml/2006/main">
  <p:tag name="KSO_WM_BEAUTIFY_FLAG" val=""/>
</p:tagLst>
</file>

<file path=ppt/tags/tag118.xml><?xml version="1.0" encoding="utf-8"?>
<p:tagLst xmlns:p="http://schemas.openxmlformats.org/presentationml/2006/main">
  <p:tag name="KSO_WM_BEAUTIFY_FLAG" val=""/>
</p:tagLst>
</file>

<file path=ppt/tags/tag119.xml><?xml version="1.0" encoding="utf-8"?>
<p:tagLst xmlns:p="http://schemas.openxmlformats.org/presentationml/2006/main">
  <p:tag name="KSO_WM_BEAUTIFY_FLAG" val=""/>
</p:tagLst>
</file>

<file path=ppt/tags/tag12.xml><?xml version="1.0" encoding="utf-8"?>
<p:tagLst xmlns:p="http://schemas.openxmlformats.org/presentationml/2006/main">
  <p:tag name="KSO_WM_BEAUTIFY_FLAG" val=""/>
</p:tagLst>
</file>

<file path=ppt/tags/tag120.xml><?xml version="1.0" encoding="utf-8"?>
<p:tagLst xmlns:p="http://schemas.openxmlformats.org/presentationml/2006/main">
  <p:tag name="KSO_WM_BEAUTIFY_FLAG" val=""/>
</p:tagLst>
</file>

<file path=ppt/tags/tag121.xml><?xml version="1.0" encoding="utf-8"?>
<p:tagLst xmlns:p="http://schemas.openxmlformats.org/presentationml/2006/main">
  <p:tag name="KSO_WM_BEAUTIFY_FLAG" val=""/>
</p:tagLst>
</file>

<file path=ppt/tags/tag122.xml><?xml version="1.0" encoding="utf-8"?>
<p:tagLst xmlns:p="http://schemas.openxmlformats.org/presentationml/2006/main">
  <p:tag name="KSO_WM_BEAUTIFY_FLAG" val=""/>
</p:tagLst>
</file>

<file path=ppt/tags/tag123.xml><?xml version="1.0" encoding="utf-8"?>
<p:tagLst xmlns:p="http://schemas.openxmlformats.org/presentationml/2006/main">
  <p:tag name="KSO_WM_BEAUTIFY_FLAG" val=""/>
</p:tagLst>
</file>

<file path=ppt/tags/tag124.xml><?xml version="1.0" encoding="utf-8"?>
<p:tagLst xmlns:p="http://schemas.openxmlformats.org/presentationml/2006/main">
  <p:tag name="KSO_WM_BEAUTIFY_FLAG" val=""/>
</p:tagLst>
</file>

<file path=ppt/tags/tag125.xml><?xml version="1.0" encoding="utf-8"?>
<p:tagLst xmlns:p="http://schemas.openxmlformats.org/presentationml/2006/main">
  <p:tag name="KSO_WM_BEAUTIFY_FLAG" val="#wm#"/>
  <p:tag name="KSO_WM_TEMPLATE_CATEGORY" val="custom"/>
  <p:tag name="KSO_WM_TEMPLATE_INDEX" val="20205081"/>
</p:tagLst>
</file>

<file path=ppt/tags/tag126.xml><?xml version="1.0" encoding="utf-8"?>
<p:tagLst xmlns:p="http://schemas.openxmlformats.org/presentationml/2006/main">
  <p:tag name="KSO_WM_BEAUTIFY_FLAG" val=""/>
</p:tagLst>
</file>

<file path=ppt/tags/tag127.xml><?xml version="1.0" encoding="utf-8"?>
<p:tagLst xmlns:p="http://schemas.openxmlformats.org/presentationml/2006/main">
  <p:tag name="KSO_WM_BEAUTIFY_FLAG" val=""/>
</p:tagLst>
</file>

<file path=ppt/tags/tag128.xml><?xml version="1.0" encoding="utf-8"?>
<p:tagLst xmlns:p="http://schemas.openxmlformats.org/presentationml/2006/main">
  <p:tag name="KSO_WM_BEAUTIFY_FLAG" val=""/>
</p:tagLst>
</file>

<file path=ppt/tags/tag129.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30.xml><?xml version="1.0" encoding="utf-8"?>
<p:tagLst xmlns:p="http://schemas.openxmlformats.org/presentationml/2006/main">
  <p:tag name="KSO_WM_BEAUTIFY_FLAG" val=""/>
</p:tagLst>
</file>

<file path=ppt/tags/tag131.xml><?xml version="1.0" encoding="utf-8"?>
<p:tagLst xmlns:p="http://schemas.openxmlformats.org/presentationml/2006/main">
  <p:tag name="KSO_WM_BEAUTIFY_FLAG" val=""/>
</p:tagLst>
</file>

<file path=ppt/tags/tag132.xml><?xml version="1.0" encoding="utf-8"?>
<p:tagLst xmlns:p="http://schemas.openxmlformats.org/presentationml/2006/main">
  <p:tag name="KSO_WM_BEAUTIFY_FLAG" val="#wm#"/>
  <p:tag name="KSO_WM_TEMPLATE_CATEGORY" val="custom"/>
  <p:tag name="KSO_WM_TEMPLATE_INDEX" val="20205081"/>
</p:tagLst>
</file>

<file path=ppt/tags/tag133.xml><?xml version="1.0" encoding="utf-8"?>
<p:tagLst xmlns:p="http://schemas.openxmlformats.org/presentationml/2006/main">
  <p:tag name="COMMONDATA" val="eyJoZGlkIjoiNjA4MTdjNTgxNmFlYzk3ZWYxMjQyMTJhNmViNGIxMDYifQ=="/>
  <p:tag name="KSO_WPP_MARK_KEY" val="400b9df3-a7be-4b66-9d6c-4f3e33f4b1e6"/>
  <p:tag name="commondata" val="eyJoZGlkIjoiNDNjYmQxODk4NTNlMDc5MjUwM2U4ZWZhMWVjMGMyMzkifQ=="/>
</p:tagLst>
</file>

<file path=ppt/tags/tag14.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5.xml><?xml version="1.0" encoding="utf-8"?>
<p:tagLst xmlns:p="http://schemas.openxmlformats.org/presentationml/2006/main">
  <p:tag name="KSO_WM_BEAUTIFY_FLAG" val=""/>
</p:tagLst>
</file>

<file path=ppt/tags/tag26.xml><?xml version="1.0" encoding="utf-8"?>
<p:tagLst xmlns:p="http://schemas.openxmlformats.org/presentationml/2006/main">
  <p:tag name="KSO_WM_BEAUTIFY_FLAG" val=""/>
</p:tagLst>
</file>

<file path=ppt/tags/tag27.xml><?xml version="1.0" encoding="utf-8"?>
<p:tagLst xmlns:p="http://schemas.openxmlformats.org/presentationml/2006/main">
  <p:tag name="KSO_WM_BEAUTIFY_FLAG" val=""/>
</p:tagLst>
</file>

<file path=ppt/tags/tag28.xml><?xml version="1.0" encoding="utf-8"?>
<p:tagLst xmlns:p="http://schemas.openxmlformats.org/presentationml/2006/main">
  <p:tag name="KSO_WM_BEAUTIFY_FLAG" val=""/>
</p:tagLst>
</file>

<file path=ppt/tags/tag29.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KSO_WM_BEAUTIFY_FLAG" val=""/>
</p:tagLst>
</file>

<file path=ppt/tags/tag31.xml><?xml version="1.0" encoding="utf-8"?>
<p:tagLst xmlns:p="http://schemas.openxmlformats.org/presentationml/2006/main">
  <p:tag name="KSO_WM_BEAUTIFY_FLAG" val=""/>
</p:tagLst>
</file>

<file path=ppt/tags/tag32.xml><?xml version="1.0" encoding="utf-8"?>
<p:tagLst xmlns:p="http://schemas.openxmlformats.org/presentationml/2006/main">
  <p:tag name="KSO_WM_BEAUTIFY_FLAG" val=""/>
</p:tagLst>
</file>

<file path=ppt/tags/tag33.xml><?xml version="1.0" encoding="utf-8"?>
<p:tagLst xmlns:p="http://schemas.openxmlformats.org/presentationml/2006/main">
  <p:tag name="KSO_WM_BEAUTIFY_FLAG" val=""/>
</p:tagLst>
</file>

<file path=ppt/tags/tag34.xml><?xml version="1.0" encoding="utf-8"?>
<p:tagLst xmlns:p="http://schemas.openxmlformats.org/presentationml/2006/main">
  <p:tag name="KSO_WM_BEAUTIFY_FLAG" val=""/>
</p:tagLst>
</file>

<file path=ppt/tags/tag35.xml><?xml version="1.0" encoding="utf-8"?>
<p:tagLst xmlns:p="http://schemas.openxmlformats.org/presentationml/2006/main">
  <p:tag name="KSO_WM_BEAUTIFY_FLAG" val=""/>
</p:tagLst>
</file>

<file path=ppt/tags/tag36.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37.xml><?xml version="1.0" encoding="utf-8"?>
<p:tagLst xmlns:p="http://schemas.openxmlformats.org/presentationml/2006/main">
  <p:tag name="KSO_WM_BEAUTIFY_FLAG" val=""/>
</p:tagLst>
</file>

<file path=ppt/tags/tag38.xml><?xml version="1.0" encoding="utf-8"?>
<p:tagLst xmlns:p="http://schemas.openxmlformats.org/presentationml/2006/main">
  <p:tag name="KSO_WM_BEAUTIFY_FLAG" val=""/>
</p:tagLst>
</file>

<file path=ppt/tags/tag39.xml><?xml version="1.0" encoding="utf-8"?>
<p:tagLst xmlns:p="http://schemas.openxmlformats.org/presentationml/2006/main">
  <p:tag name="KSO_WM_BEAUTIFY_FLAG" val=""/>
</p:tagLst>
</file>

<file path=ppt/tags/tag4.xml><?xml version="1.0" encoding="utf-8"?>
<p:tagLst xmlns:p="http://schemas.openxmlformats.org/presentationml/2006/main">
  <p:tag name="KSO_WM_BEAUTIFY_FLAG" val=""/>
</p:tagLst>
</file>

<file path=ppt/tags/tag40.xml><?xml version="1.0" encoding="utf-8"?>
<p:tagLst xmlns:p="http://schemas.openxmlformats.org/presentationml/2006/main">
  <p:tag name="KSO_WM_BEAUTIFY_FLAG" val=""/>
</p:tagLst>
</file>

<file path=ppt/tags/tag41.xml><?xml version="1.0" encoding="utf-8"?>
<p:tagLst xmlns:p="http://schemas.openxmlformats.org/presentationml/2006/main">
  <p:tag name="KSO_WM_BEAUTIFY_FLAG" val=""/>
</p:tagLst>
</file>

<file path=ppt/tags/tag42.xml><?xml version="1.0" encoding="utf-8"?>
<p:tagLst xmlns:p="http://schemas.openxmlformats.org/presentationml/2006/main">
  <p:tag name="KSO_WM_BEAUTIFY_FLAG" val=""/>
</p:tagLst>
</file>

<file path=ppt/tags/tag43.xml><?xml version="1.0" encoding="utf-8"?>
<p:tagLst xmlns:p="http://schemas.openxmlformats.org/presentationml/2006/main">
  <p:tag name="KSO_WM_BEAUTIFY_FLAG" val=""/>
</p:tagLst>
</file>

<file path=ppt/tags/tag44.xml><?xml version="1.0" encoding="utf-8"?>
<p:tagLst xmlns:p="http://schemas.openxmlformats.org/presentationml/2006/main">
  <p:tag name="KSO_WM_BEAUTIFY_FLAG" val=""/>
</p:tagLst>
</file>

<file path=ppt/tags/tag45.xml><?xml version="1.0" encoding="utf-8"?>
<p:tagLst xmlns:p="http://schemas.openxmlformats.org/presentationml/2006/main">
  <p:tag name="KSO_WM_BEAUTIFY_FLAG" val=""/>
</p:tagLst>
</file>

<file path=ppt/tags/tag46.xml><?xml version="1.0" encoding="utf-8"?>
<p:tagLst xmlns:p="http://schemas.openxmlformats.org/presentationml/2006/main">
  <p:tag name="KSO_WM_BEAUTIFY_FLAG" val=""/>
</p:tagLst>
</file>

<file path=ppt/tags/tag47.xml><?xml version="1.0" encoding="utf-8"?>
<p:tagLst xmlns:p="http://schemas.openxmlformats.org/presentationml/2006/main">
  <p:tag name="KSO_WM_BEAUTIFY_FLAG" val=""/>
</p:tagLst>
</file>

<file path=ppt/tags/tag48.xml><?xml version="1.0" encoding="utf-8"?>
<p:tagLst xmlns:p="http://schemas.openxmlformats.org/presentationml/2006/main">
  <p:tag name="KSO_WM_BEAUTIFY_FLAG" val=""/>
</p:tagLst>
</file>

<file path=ppt/tags/tag49.xml><?xml version="1.0" encoding="utf-8"?>
<p:tagLst xmlns:p="http://schemas.openxmlformats.org/presentationml/2006/main">
  <p:tag name="KSO_WM_BEAUTIFY_FLAG" val=""/>
</p:tagLst>
</file>

<file path=ppt/tags/tag5.xml><?xml version="1.0" encoding="utf-8"?>
<p:tagLst xmlns:p="http://schemas.openxmlformats.org/presentationml/2006/main">
  <p:tag name="KSO_WM_BEAUTIFY_FLAG" val=""/>
</p:tagLst>
</file>

<file path=ppt/tags/tag50.xml><?xml version="1.0" encoding="utf-8"?>
<p:tagLst xmlns:p="http://schemas.openxmlformats.org/presentationml/2006/main">
  <p:tag name="KSO_WM_BEAUTIFY_FLAG" val=""/>
</p:tagLst>
</file>

<file path=ppt/tags/tag51.xml><?xml version="1.0" encoding="utf-8"?>
<p:tagLst xmlns:p="http://schemas.openxmlformats.org/presentationml/2006/main">
  <p:tag name="KSO_WM_BEAUTIFY_FLAG" val=""/>
</p:tagLst>
</file>

<file path=ppt/tags/tag52.xml><?xml version="1.0" encoding="utf-8"?>
<p:tagLst xmlns:p="http://schemas.openxmlformats.org/presentationml/2006/main">
  <p:tag name="KSO_WM_BEAUTIFY_FLAG" val=""/>
</p:tagLst>
</file>

<file path=ppt/tags/tag53.xml><?xml version="1.0" encoding="utf-8"?>
<p:tagLst xmlns:p="http://schemas.openxmlformats.org/presentationml/2006/main">
  <p:tag name="KSO_WM_BEAUTIFY_FLAG" val=""/>
</p:tagLst>
</file>

<file path=ppt/tags/tag54.xml><?xml version="1.0" encoding="utf-8"?>
<p:tagLst xmlns:p="http://schemas.openxmlformats.org/presentationml/2006/main">
  <p:tag name="KSO_WM_BEAUTIFY_FLAG" val=""/>
</p:tagLst>
</file>

<file path=ppt/tags/tag55.xml><?xml version="1.0" encoding="utf-8"?>
<p:tagLst xmlns:p="http://schemas.openxmlformats.org/presentationml/2006/main">
  <p:tag name="KSO_WM_BEAUTIFY_FLAG" val=""/>
</p:tagLst>
</file>

<file path=ppt/tags/tag56.xml><?xml version="1.0" encoding="utf-8"?>
<p:tagLst xmlns:p="http://schemas.openxmlformats.org/presentationml/2006/main">
  <p:tag name="KSO_WM_BEAUTIFY_FLAG" val=""/>
</p:tagLst>
</file>

<file path=ppt/tags/tag57.xml><?xml version="1.0" encoding="utf-8"?>
<p:tagLst xmlns:p="http://schemas.openxmlformats.org/presentationml/2006/main">
  <p:tag name="KSO_WM_BEAUTIFY_FLAG" val=""/>
</p:tagLst>
</file>

<file path=ppt/tags/tag58.xml><?xml version="1.0" encoding="utf-8"?>
<p:tagLst xmlns:p="http://schemas.openxmlformats.org/presentationml/2006/main">
  <p:tag name="KSO_WM_BEAUTIFY_FLAG" val=""/>
</p:tagLst>
</file>

<file path=ppt/tags/tag59.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
</p:tagLst>
</file>

<file path=ppt/tags/tag60.xml><?xml version="1.0" encoding="utf-8"?>
<p:tagLst xmlns:p="http://schemas.openxmlformats.org/presentationml/2006/main">
  <p:tag name="KSO_WM_BEAUTIFY_FLAG" val=""/>
</p:tagLst>
</file>

<file path=ppt/tags/tag61.xml><?xml version="1.0" encoding="utf-8"?>
<p:tagLst xmlns:p="http://schemas.openxmlformats.org/presentationml/2006/main">
  <p:tag name="KSO_WM_BEAUTIFY_FLAG" val=""/>
</p:tagLst>
</file>

<file path=ppt/tags/tag62.xml><?xml version="1.0" encoding="utf-8"?>
<p:tagLst xmlns:p="http://schemas.openxmlformats.org/presentationml/2006/main">
  <p:tag name="KSO_WM_BEAUTIFY_FLAG" val=""/>
</p:tagLst>
</file>

<file path=ppt/tags/tag63.xml><?xml version="1.0" encoding="utf-8"?>
<p:tagLst xmlns:p="http://schemas.openxmlformats.org/presentationml/2006/main">
  <p:tag name="KSO_WM_BEAUTIFY_FLAG" val=""/>
</p:tagLst>
</file>

<file path=ppt/tags/tag64.xml><?xml version="1.0" encoding="utf-8"?>
<p:tagLst xmlns:p="http://schemas.openxmlformats.org/presentationml/2006/main">
  <p:tag name="KSO_WM_BEAUTIFY_FLAG" val=""/>
</p:tagLst>
</file>

<file path=ppt/tags/tag65.xml><?xml version="1.0" encoding="utf-8"?>
<p:tagLst xmlns:p="http://schemas.openxmlformats.org/presentationml/2006/main">
  <p:tag name="KSO_WM_BEAUTIFY_FLAG" val=""/>
</p:tagLst>
</file>

<file path=ppt/tags/tag66.xml><?xml version="1.0" encoding="utf-8"?>
<p:tagLst xmlns:p="http://schemas.openxmlformats.org/presentationml/2006/main">
  <p:tag name="KSO_WM_BEAUTIFY_FLAG" val=""/>
</p:tagLst>
</file>

<file path=ppt/tags/tag67.xml><?xml version="1.0" encoding="utf-8"?>
<p:tagLst xmlns:p="http://schemas.openxmlformats.org/presentationml/2006/main">
  <p:tag name="KSO_WM_BEAUTIFY_FLAG" val=""/>
</p:tagLst>
</file>

<file path=ppt/tags/tag68.xml><?xml version="1.0" encoding="utf-8"?>
<p:tagLst xmlns:p="http://schemas.openxmlformats.org/presentationml/2006/main">
  <p:tag name="KSO_WM_BEAUTIFY_FLAG" val=""/>
</p:tagLst>
</file>

<file path=ppt/tags/tag69.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Lst>
</file>

<file path=ppt/tags/tag70.xml><?xml version="1.0" encoding="utf-8"?>
<p:tagLst xmlns:p="http://schemas.openxmlformats.org/presentationml/2006/main">
  <p:tag name="KSO_WM_BEAUTIFY_FLAG" val=""/>
</p:tagLst>
</file>

<file path=ppt/tags/tag71.xml><?xml version="1.0" encoding="utf-8"?>
<p:tagLst xmlns:p="http://schemas.openxmlformats.org/presentationml/2006/main">
  <p:tag name="KSO_WM_BEAUTIFY_FLAG" val=""/>
</p:tagLst>
</file>

<file path=ppt/tags/tag72.xml><?xml version="1.0" encoding="utf-8"?>
<p:tagLst xmlns:p="http://schemas.openxmlformats.org/presentationml/2006/main">
  <p:tag name="KSO_WM_BEAUTIFY_FLAG" val=""/>
</p:tagLst>
</file>

<file path=ppt/tags/tag73.xml><?xml version="1.0" encoding="utf-8"?>
<p:tagLst xmlns:p="http://schemas.openxmlformats.org/presentationml/2006/main">
  <p:tag name="KSO_WM_BEAUTIFY_FLAG" val=""/>
</p:tagLst>
</file>

<file path=ppt/tags/tag74.xml><?xml version="1.0" encoding="utf-8"?>
<p:tagLst xmlns:p="http://schemas.openxmlformats.org/presentationml/2006/main">
  <p:tag name="KSO_WM_BEAUTIFY_FLAG" val=""/>
</p:tagLst>
</file>

<file path=ppt/tags/tag75.xml><?xml version="1.0" encoding="utf-8"?>
<p:tagLst xmlns:p="http://schemas.openxmlformats.org/presentationml/2006/main">
  <p:tag name="KSO_WM_BEAUTIFY_FLAG" val=""/>
</p:tagLst>
</file>

<file path=ppt/tags/tag76.xml><?xml version="1.0" encoding="utf-8"?>
<p:tagLst xmlns:p="http://schemas.openxmlformats.org/presentationml/2006/main">
  <p:tag name="KSO_WM_BEAUTIFY_FLAG" val=""/>
</p:tagLst>
</file>

<file path=ppt/tags/tag77.xml><?xml version="1.0" encoding="utf-8"?>
<p:tagLst xmlns:p="http://schemas.openxmlformats.org/presentationml/2006/main">
  <p:tag name="KSO_WM_BEAUTIFY_FLAG" val=""/>
</p:tagLst>
</file>

<file path=ppt/tags/tag78.xml><?xml version="1.0" encoding="utf-8"?>
<p:tagLst xmlns:p="http://schemas.openxmlformats.org/presentationml/2006/main">
  <p:tag name="KSO_WM_BEAUTIFY_FLAG" val=""/>
</p:tagLst>
</file>

<file path=ppt/tags/tag79.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
</p:tagLst>
</file>

<file path=ppt/tags/tag80.xml><?xml version="1.0" encoding="utf-8"?>
<p:tagLst xmlns:p="http://schemas.openxmlformats.org/presentationml/2006/main">
  <p:tag name="KSO_WM_BEAUTIFY_FLAG" val=""/>
</p:tagLst>
</file>

<file path=ppt/tags/tag81.xml><?xml version="1.0" encoding="utf-8"?>
<p:tagLst xmlns:p="http://schemas.openxmlformats.org/presentationml/2006/main">
  <p:tag name="KSO_WM_BEAUTIFY_FLAG" val=""/>
</p:tagLst>
</file>

<file path=ppt/tags/tag82.xml><?xml version="1.0" encoding="utf-8"?>
<p:tagLst xmlns:p="http://schemas.openxmlformats.org/presentationml/2006/main">
  <p:tag name="KSO_WM_BEAUTIFY_FLAG" val="#wm#"/>
  <p:tag name="KSO_WM_TEMPLATE_CATEGORY" val="custom"/>
  <p:tag name="KSO_WM_TEMPLATE_INDEX" val="20205081"/>
</p:tagLst>
</file>

<file path=ppt/tags/tag83.xml><?xml version="1.0" encoding="utf-8"?>
<p:tagLst xmlns:p="http://schemas.openxmlformats.org/presentationml/2006/main">
  <p:tag name="KSO_WM_BEAUTIFY_FLAG" val=""/>
</p:tagLst>
</file>

<file path=ppt/tags/tag84.xml><?xml version="1.0" encoding="utf-8"?>
<p:tagLst xmlns:p="http://schemas.openxmlformats.org/presentationml/2006/main">
  <p:tag name="KSO_WM_BEAUTIFY_FLAG" val=""/>
</p:tagLst>
</file>

<file path=ppt/tags/tag85.xml><?xml version="1.0" encoding="utf-8"?>
<p:tagLst xmlns:p="http://schemas.openxmlformats.org/presentationml/2006/main">
  <p:tag name="KSO_WM_BEAUTIFY_FLAG" val=""/>
</p:tagLst>
</file>

<file path=ppt/tags/tag86.xml><?xml version="1.0" encoding="utf-8"?>
<p:tagLst xmlns:p="http://schemas.openxmlformats.org/presentationml/2006/main">
  <p:tag name="KSO_WM_BEAUTIFY_FLAG" val=""/>
</p:tagLst>
</file>

<file path=ppt/tags/tag87.xml><?xml version="1.0" encoding="utf-8"?>
<p:tagLst xmlns:p="http://schemas.openxmlformats.org/presentationml/2006/main">
  <p:tag name="KSO_WM_BEAUTIFY_FLAG" val=""/>
</p:tagLst>
</file>

<file path=ppt/tags/tag88.xml><?xml version="1.0" encoding="utf-8"?>
<p:tagLst xmlns:p="http://schemas.openxmlformats.org/presentationml/2006/main">
  <p:tag name="KSO_WM_BEAUTIFY_FLAG" val=""/>
</p:tagLst>
</file>

<file path=ppt/tags/tag89.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ags/tag90.xml><?xml version="1.0" encoding="utf-8"?>
<p:tagLst xmlns:p="http://schemas.openxmlformats.org/presentationml/2006/main">
  <p:tag name="KSO_WM_BEAUTIFY_FLAG" val=""/>
</p:tagLst>
</file>

<file path=ppt/tags/tag91.xml><?xml version="1.0" encoding="utf-8"?>
<p:tagLst xmlns:p="http://schemas.openxmlformats.org/presentationml/2006/main">
  <p:tag name="KSO_WM_BEAUTIFY_FLAG" val="#wm#"/>
  <p:tag name="KSO_WM_TEMPLATE_CATEGORY" val="custom"/>
  <p:tag name="KSO_WM_TEMPLATE_INDEX" val="20205081"/>
</p:tagLst>
</file>

<file path=ppt/tags/tag92.xml><?xml version="1.0" encoding="utf-8"?>
<p:tagLst xmlns:p="http://schemas.openxmlformats.org/presentationml/2006/main">
  <p:tag name="KSO_WM_BEAUTIFY_FLAG" val=""/>
</p:tagLst>
</file>

<file path=ppt/tags/tag93.xml><?xml version="1.0" encoding="utf-8"?>
<p:tagLst xmlns:p="http://schemas.openxmlformats.org/presentationml/2006/main">
  <p:tag name="KSO_WM_BEAUTIFY_FLAG" val=""/>
</p:tagLst>
</file>

<file path=ppt/tags/tag94.xml><?xml version="1.0" encoding="utf-8"?>
<p:tagLst xmlns:p="http://schemas.openxmlformats.org/presentationml/2006/main">
  <p:tag name="KSO_WM_BEAUTIFY_FLAG" val=""/>
</p:tagLst>
</file>

<file path=ppt/tags/tag95.xml><?xml version="1.0" encoding="utf-8"?>
<p:tagLst xmlns:p="http://schemas.openxmlformats.org/presentationml/2006/main">
  <p:tag name="KSO_WM_BEAUTIFY_FLAG" val="#wm#"/>
  <p:tag name="KSO_WM_TEMPLATE_CATEGORY" val="custom"/>
  <p:tag name="KSO_WM_TEMPLATE_INDEX" val="20205081"/>
</p:tagLst>
</file>

<file path=ppt/tags/tag96.xml><?xml version="1.0" encoding="utf-8"?>
<p:tagLst xmlns:p="http://schemas.openxmlformats.org/presentationml/2006/main">
  <p:tag name="KSO_WM_BEAUTIFY_FLAG" val=""/>
</p:tagLst>
</file>

<file path=ppt/tags/tag97.xml><?xml version="1.0" encoding="utf-8"?>
<p:tagLst xmlns:p="http://schemas.openxmlformats.org/presentationml/2006/main">
  <p:tag name="KSO_WM_BEAUTIFY_FLAG" val=""/>
</p:tagLst>
</file>

<file path=ppt/tags/tag98.xml><?xml version="1.0" encoding="utf-8"?>
<p:tagLst xmlns:p="http://schemas.openxmlformats.org/presentationml/2006/main">
  <p:tag name="KSO_WM_BEAUTIFY_FLAG" val=""/>
</p:tagLst>
</file>

<file path=ppt/tags/tag99.xml><?xml version="1.0" encoding="utf-8"?>
<p:tagLst xmlns:p="http://schemas.openxmlformats.org/presentationml/2006/main">
  <p:tag name="KSO_WM_BEAUTIFY_FLAG" val=""/>
</p:tagLst>
</file>

<file path=ppt/theme/theme1.xml><?xml version="1.0" encoding="utf-8"?>
<a:theme xmlns:a="http://schemas.openxmlformats.org/drawingml/2006/main" name="第一PPT，www.1ppt.com​">
  <a:themeElements>
    <a:clrScheme name="自定义 1893">
      <a:dk1>
        <a:srgbClr val="000000"/>
      </a:dk1>
      <a:lt1>
        <a:srgbClr val="FFFFFF"/>
      </a:lt1>
      <a:dk2>
        <a:srgbClr val="0F1423"/>
      </a:dk2>
      <a:lt2>
        <a:srgbClr val="FFFFFF"/>
      </a:lt2>
      <a:accent1>
        <a:srgbClr val="2ABEF9"/>
      </a:accent1>
      <a:accent2>
        <a:srgbClr val="FBC347"/>
      </a:accent2>
      <a:accent3>
        <a:srgbClr val="2ABEF9"/>
      </a:accent3>
      <a:accent4>
        <a:srgbClr val="FBC347"/>
      </a:accent4>
      <a:accent5>
        <a:srgbClr val="2ABEF9"/>
      </a:accent5>
      <a:accent6>
        <a:srgbClr val="FBC347"/>
      </a:accent6>
      <a:hlink>
        <a:srgbClr val="2ABEF9"/>
      </a:hlink>
      <a:folHlink>
        <a:srgbClr val="FBC347"/>
      </a:folHlink>
    </a:clrScheme>
    <a:fontScheme name="自定义 9">
      <a:majorFont>
        <a:latin typeface="思源黑体旧字形 Light"/>
        <a:ea typeface="思源黑体旧字形 Light"/>
        <a:cs typeface=""/>
      </a:majorFont>
      <a:minorFont>
        <a:latin typeface="思源黑体旧字形 Light"/>
        <a:ea typeface="思源黑体旧字形 Light"/>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思源黑体旧字形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思源黑体旧字形 Light"/>
        <a:ea typeface=""/>
        <a:cs typeface=""/>
        <a:font script="Jpan" typeface="ＭＳ Ｐゴシック"/>
        <a:font script="Hang" typeface="맑은 고딕"/>
        <a:font script="Hans" typeface="思源黑体旧字形 Light"/>
        <a:font script="Hant" typeface="新細明體"/>
        <a:font script="Arab" typeface="思源黑体旧字形 Light"/>
        <a:font script="Hebr" typeface="思源黑体旧字形 Light"/>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思源黑体旧字形 Light"/>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思源黑体旧字形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思源黑体旧字形 Light"/>
        <a:ea typeface=""/>
        <a:cs typeface=""/>
        <a:font script="Jpan" typeface="ＭＳ Ｐゴシック"/>
        <a:font script="Hang" typeface="맑은 고딕"/>
        <a:font script="Hans" typeface="思源黑体旧字形 Light"/>
        <a:font script="Hant" typeface="新細明體"/>
        <a:font script="Arab" typeface="思源黑体旧字形 Light"/>
        <a:font script="Hebr" typeface="思源黑体旧字形 Light"/>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思源黑体旧字形 Light"/>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自定义 1893">
    <a:dk1>
      <a:srgbClr val="000000"/>
    </a:dk1>
    <a:lt1>
      <a:srgbClr val="FFFFFF"/>
    </a:lt1>
    <a:dk2>
      <a:srgbClr val="0F1423"/>
    </a:dk2>
    <a:lt2>
      <a:srgbClr val="FFFFFF"/>
    </a:lt2>
    <a:accent1>
      <a:srgbClr val="2ABEF9"/>
    </a:accent1>
    <a:accent2>
      <a:srgbClr val="FBC347"/>
    </a:accent2>
    <a:accent3>
      <a:srgbClr val="2ABEF9"/>
    </a:accent3>
    <a:accent4>
      <a:srgbClr val="FBC347"/>
    </a:accent4>
    <a:accent5>
      <a:srgbClr val="2ABEF9"/>
    </a:accent5>
    <a:accent6>
      <a:srgbClr val="FBC347"/>
    </a:accent6>
    <a:hlink>
      <a:srgbClr val="2ABEF9"/>
    </a:hlink>
    <a:folHlink>
      <a:srgbClr val="FBC347"/>
    </a:folHlink>
  </a:clrScheme>
</a:themeOverride>
</file>

<file path=ppt/theme/themeOverride2.xml><?xml version="1.0" encoding="utf-8"?>
<a:themeOverride xmlns:a="http://schemas.openxmlformats.org/drawingml/2006/main">
  <a:clrScheme name="自定义 1893">
    <a:dk1>
      <a:srgbClr val="000000"/>
    </a:dk1>
    <a:lt1>
      <a:srgbClr val="FFFFFF"/>
    </a:lt1>
    <a:dk2>
      <a:srgbClr val="0F1423"/>
    </a:dk2>
    <a:lt2>
      <a:srgbClr val="FFFFFF"/>
    </a:lt2>
    <a:accent1>
      <a:srgbClr val="2ABEF9"/>
    </a:accent1>
    <a:accent2>
      <a:srgbClr val="FBC347"/>
    </a:accent2>
    <a:accent3>
      <a:srgbClr val="2ABEF9"/>
    </a:accent3>
    <a:accent4>
      <a:srgbClr val="FBC347"/>
    </a:accent4>
    <a:accent5>
      <a:srgbClr val="2ABEF9"/>
    </a:accent5>
    <a:accent6>
      <a:srgbClr val="FBC347"/>
    </a:accent6>
    <a:hlink>
      <a:srgbClr val="2ABEF9"/>
    </a:hlink>
    <a:folHlink>
      <a:srgbClr val="FBC347"/>
    </a:folHlink>
  </a:clrScheme>
</a:themeOverride>
</file>

<file path=docProps/app.xml><?xml version="1.0" encoding="utf-8"?>
<Properties xmlns="http://schemas.openxmlformats.org/officeDocument/2006/extended-properties" xmlns:vt="http://schemas.openxmlformats.org/officeDocument/2006/docPropsVTypes">
  <TotalTime>0</TotalTime>
  <Words>999</Words>
  <Application>WPS 演示</Application>
  <PresentationFormat>自定义</PresentationFormat>
  <Paragraphs>129</Paragraphs>
  <Slides>10</Slides>
  <Notes>1</Notes>
  <HiddenSlides>0</HiddenSlides>
  <MMClips>0</MMClips>
  <ScaleCrop>false</ScaleCrop>
  <HeadingPairs>
    <vt:vector size="6" baseType="variant">
      <vt:variant>
        <vt:lpstr>已用的字体</vt:lpstr>
      </vt:variant>
      <vt:variant>
        <vt:i4>15</vt:i4>
      </vt:variant>
      <vt:variant>
        <vt:lpstr>主题</vt:lpstr>
      </vt:variant>
      <vt:variant>
        <vt:i4>2</vt:i4>
      </vt:variant>
      <vt:variant>
        <vt:lpstr>幻灯片标题</vt:lpstr>
      </vt:variant>
      <vt:variant>
        <vt:i4>10</vt:i4>
      </vt:variant>
    </vt:vector>
  </HeadingPairs>
  <TitlesOfParts>
    <vt:vector size="27" baseType="lpstr">
      <vt:lpstr>Arial</vt:lpstr>
      <vt:lpstr>宋体</vt:lpstr>
      <vt:lpstr>Wingdings</vt:lpstr>
      <vt:lpstr>微软雅黑</vt:lpstr>
      <vt:lpstr>Wingdings</vt:lpstr>
      <vt:lpstr>思源黑体 CN Heavy</vt:lpstr>
      <vt:lpstr>思源黑体旧字形 Light</vt:lpstr>
      <vt:lpstr>思源宋体 CN Heavy</vt:lpstr>
      <vt:lpstr>思源黑体 CN Bold</vt:lpstr>
      <vt:lpstr>黑体</vt:lpstr>
      <vt:lpstr>Times New Roman</vt:lpstr>
      <vt:lpstr>华文彩云</vt:lpstr>
      <vt:lpstr>楷体</vt:lpstr>
      <vt:lpstr>思源宋体 SemiBold</vt:lpstr>
      <vt:lpstr>Arial Unicode MS</vt:lpstr>
      <vt:lpstr>第一PPT，www.1ppt.com​</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Company>
  <LinksUpToDate>false</LinksUpToDate>
  <SharedDoc>false</SharedDoc>
  <HyperlinksChanged>false</HyperlinksChanged>
  <AppVersion>14.0000</AppVersion>
  <Manager>第一PPT</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开学典礼</dc:title>
  <dc:creator>第一PPT，www.1ppt.com</dc:creator>
  <cp:keywords>www.1ppt.com</cp:keywords>
  <dc:description>第一PPT</dc:description>
  <cp:lastModifiedBy>黎昭勇</cp:lastModifiedBy>
  <cp:revision>369</cp:revision>
  <dcterms:created xsi:type="dcterms:W3CDTF">2019-06-19T02:08:00Z</dcterms:created>
  <dcterms:modified xsi:type="dcterms:W3CDTF">2025-02-12T03:32:31Z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2052-12.1.0.19770</vt:lpwstr>
  </property>
  <property fmtid="{D5CDD505-2E9C-101B-9397-08002B2CF9AE}" pid="3" name="KSOSaveFontToCloudKey">
    <vt:lpwstr>212913176_cloud</vt:lpwstr>
  </property>
  <property fmtid="{D5CDD505-2E9C-101B-9397-08002B2CF9AE}" pid="4" name="ICV">
    <vt:lpwstr>37C1512C55C5453F88B462A22A6D1095_13</vt:lpwstr>
  </property>
</Properties>
</file>