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wdp" ContentType="image/vnd.ms-photo"/>
  <Default Extension="rels" ContentType="application/vnd.openxmlformats-package.relationships+xml"/>
  <Override PartName="/customXml/itemProps158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8.svg" ContentType="image/svg+xml"/>
  <Override PartName="/ppt/media/image21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1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17"/>
  </p:notesMasterIdLst>
  <p:handoutMasterIdLst>
    <p:handoutMasterId r:id="rId18"/>
  </p:handoutMasterIdLst>
  <p:sldIdLst>
    <p:sldId id="409" r:id="rId4"/>
    <p:sldId id="410" r:id="rId5"/>
    <p:sldId id="519" r:id="rId6"/>
    <p:sldId id="412" r:id="rId7"/>
    <p:sldId id="455" r:id="rId8"/>
    <p:sldId id="521" r:id="rId9"/>
    <p:sldId id="522" r:id="rId10"/>
    <p:sldId id="523" r:id="rId11"/>
    <p:sldId id="489" r:id="rId12"/>
    <p:sldId id="532" r:id="rId13"/>
    <p:sldId id="491" r:id="rId14"/>
    <p:sldId id="486" r:id="rId15"/>
    <p:sldId id="416" r:id="rId16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4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C3FD"/>
    <a:srgbClr val="E1F6FF"/>
    <a:srgbClr val="CCC1DA"/>
    <a:srgbClr val="36C1FD"/>
    <a:srgbClr val="56CCF8"/>
    <a:srgbClr val="FFC000"/>
    <a:srgbClr val="22B9FE"/>
    <a:srgbClr val="F6CB39"/>
    <a:srgbClr val="F2C53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62" y="-432"/>
      </p:cViewPr>
      <p:guideLst>
        <p:guide orient="horz" pos="2444"/>
        <p:guide pos="38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59.xml"/><Relationship Id="rId23" Type="http://schemas.openxmlformats.org/officeDocument/2006/relationships/customXml" Target="../customXml/item1.xml"/><Relationship Id="rId22" Type="http://schemas.openxmlformats.org/officeDocument/2006/relationships/customXmlProps" Target="../customXml/itemProps15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rPr>
            </a:fld>
            <a:endParaRPr lang="zh-CN" altLang="en-US">
              <a:latin typeface="思源黑体旧字形 Light" panose="020B0300000000000000" charset="-128"/>
              <a:ea typeface="思源黑体旧字形 Light" panose="020B0300000000000000" charset="-128"/>
              <a:cs typeface="思源黑体旧字形 Light" panose="020B030000000000000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旧字形 Light" panose="020B0300000000000000" charset="-128"/>
                <a:ea typeface="思源黑体旧字形 Light" panose="020B0300000000000000" charset="-128"/>
                <a:cs typeface="思源黑体旧字形 Light" panose="020B0300000000000000" charset="-128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旧字形 Light" panose="020B0300000000000000" charset="-128"/>
        <a:ea typeface="思源黑体旧字形 Light" panose="020B0300000000000000" charset="-128"/>
        <a:cs typeface="思源黑体旧字形 Light" panose="020B0300000000000000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image" Target="../media/image5.png"/><Relationship Id="rId12" Type="http://schemas.openxmlformats.org/officeDocument/2006/relationships/tags" Target="../tags/tag7.xml"/><Relationship Id="rId11" Type="http://schemas.openxmlformats.org/officeDocument/2006/relationships/image" Target="../media/image4.png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../media/image3.png"/><Relationship Id="rId6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tags" Target="../tags/tag9.xml"/><Relationship Id="rId3" Type="http://schemas.openxmlformats.org/officeDocument/2006/relationships/image" Target="../media/image1.png"/><Relationship Id="rId2" Type="http://schemas.openxmlformats.org/officeDocument/2006/relationships/tags" Target="../tags/tag8.xml"/><Relationship Id="rId13" Type="http://schemas.openxmlformats.org/officeDocument/2006/relationships/image" Target="../media/image5.png"/><Relationship Id="rId12" Type="http://schemas.openxmlformats.org/officeDocument/2006/relationships/tags" Target="../tags/tag14.xml"/><Relationship Id="rId11" Type="http://schemas.openxmlformats.org/officeDocument/2006/relationships/image" Target="../media/image4.png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1.png"/><Relationship Id="rId2" Type="http://schemas.openxmlformats.org/officeDocument/2006/relationships/tags" Target="../tags/tag15.xml"/><Relationship Id="rId13" Type="http://schemas.openxmlformats.org/officeDocument/2006/relationships/image" Target="../media/image5.png"/><Relationship Id="rId12" Type="http://schemas.openxmlformats.org/officeDocument/2006/relationships/tags" Target="../tags/tag21.xml"/><Relationship Id="rId11" Type="http://schemas.openxmlformats.org/officeDocument/2006/relationships/image" Target="../media/image4.png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3.png"/><Relationship Id="rId7" Type="http://schemas.openxmlformats.org/officeDocument/2006/relationships/tags" Target="../tags/tag24.xml"/><Relationship Id="rId6" Type="http://schemas.openxmlformats.org/officeDocument/2006/relationships/image" Target="../media/image2.png"/><Relationship Id="rId5" Type="http://schemas.openxmlformats.org/officeDocument/2006/relationships/tags" Target="../tags/tag23.xml"/><Relationship Id="rId4" Type="http://schemas.openxmlformats.org/officeDocument/2006/relationships/image" Target="../media/image1.png"/><Relationship Id="rId3" Type="http://schemas.openxmlformats.org/officeDocument/2006/relationships/tags" Target="../tags/tag22.xml"/><Relationship Id="rId2" Type="http://schemas.openxmlformats.org/officeDocument/2006/relationships/hyperlink" Target="http://www.1ppt.com/jieri/" TargetMode="External"/><Relationship Id="rId14" Type="http://schemas.openxmlformats.org/officeDocument/2006/relationships/image" Target="../media/image5.png"/><Relationship Id="rId13" Type="http://schemas.openxmlformats.org/officeDocument/2006/relationships/tags" Target="../tags/tag28.xml"/><Relationship Id="rId12" Type="http://schemas.openxmlformats.org/officeDocument/2006/relationships/image" Target="../media/image4.png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校园基本简介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班级课程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8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9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入学流程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 userDrawn="1"/>
        </p:nvSpPr>
        <p:spPr>
          <a:xfrm>
            <a:off x="11494523" y="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E:\006包图网\素材\024教育培训\642ebed88b239.png642ebed88b23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片 2" descr="643bea698bdff67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6" name="图片 25" descr="63e64362e634d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5" name="图形"/>
          <p:cNvSpPr/>
          <p:nvPr userDrawn="1">
            <p:custDataLst>
              <p:tags r:id="rId9"/>
            </p:custDataLst>
          </p:nvPr>
        </p:nvSpPr>
        <p:spPr>
          <a:xfrm>
            <a:off x="205106" y="226695"/>
            <a:ext cx="11721465" cy="6384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思源黑体 CN Heavy" panose="020B0A00000000000000" charset="-122"/>
              <a:ea typeface="思源黑体 CN Heavy" panose="020B0A00000000000000" charset="-122"/>
              <a:cs typeface="思源黑体旧字形 Light" panose="020B0300000000000000" charset="-128"/>
            </a:endParaRPr>
          </a:p>
        </p:txBody>
      </p:sp>
      <p:sp>
        <p:nvSpPr>
          <p:cNvPr id="6" name="文本框 5"/>
          <p:cNvSpPr txBox="1"/>
          <p:nvPr userDrawn="1">
            <p:custDataLst>
              <p:tags r:id="rId10"/>
            </p:custDataLst>
          </p:nvPr>
        </p:nvSpPr>
        <p:spPr>
          <a:xfrm>
            <a:off x="1029337" y="459741"/>
            <a:ext cx="34270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3600" spc="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思源宋体 CN Heavy" panose="02020900000000000000" charset="-122"/>
                <a:ea typeface="思源宋体 CN Heavy" panose="02020900000000000000" charset="-122"/>
                <a:cs typeface="思源黑体 CN Bold" panose="020B0800000000000000" charset="-122"/>
                <a:sym typeface="+mn-ea"/>
              </a:rPr>
              <a:t>校园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思源宋体 CN Heavy" panose="02020900000000000000" charset="-122"/>
                <a:ea typeface="思源宋体 CN Heavy" panose="02020900000000000000" charset="-122"/>
                <a:cs typeface="思源黑体旧字形 Light" panose="020B0300000000000000" charset="-128"/>
                <a:sym typeface="+mn-ea"/>
              </a:rPr>
              <a:t>学习计划</a:t>
            </a:r>
            <a:endParaRPr lang="zh-CN" altLang="en-US" sz="3600" spc="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思源宋体 CN Heavy" panose="02020900000000000000" charset="-122"/>
              <a:ea typeface="思源宋体 CN Heavy" panose="02020900000000000000" charset="-122"/>
              <a:cs typeface="思源黑体 CN Bold" panose="020B0800000000000000" charset="-122"/>
              <a:sym typeface="+mn-ea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-83820" y="167640"/>
            <a:ext cx="1086485" cy="937260"/>
            <a:chOff x="0" y="0"/>
            <a:chExt cx="2000" cy="1586"/>
          </a:xfrm>
        </p:grpSpPr>
        <p:pic>
          <p:nvPicPr>
            <p:cNvPr id="27" name="图片 26" descr="63e64362e634d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 cstate="email"/>
            <a:srcRect/>
            <a:stretch>
              <a:fillRect/>
            </a:stretch>
          </p:blipFill>
          <p:spPr>
            <a:xfrm>
              <a:off x="0" y="0"/>
              <a:ext cx="2000" cy="1373"/>
            </a:xfrm>
            <a:prstGeom prst="rect">
              <a:avLst/>
            </a:prstGeom>
          </p:spPr>
        </p:pic>
        <p:pic>
          <p:nvPicPr>
            <p:cNvPr id="11" name="图片 10" descr="63e64362e634d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email"/>
            <a:srcRect/>
            <a:stretch>
              <a:fillRect/>
            </a:stretch>
          </p:blipFill>
          <p:spPr>
            <a:xfrm flipH="1">
              <a:off x="481" y="484"/>
              <a:ext cx="1037" cy="11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tags" Target="../tags/tag29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3.png"/><Relationship Id="rId7" Type="http://schemas.openxmlformats.org/officeDocument/2006/relationships/tags" Target="../tags/tag3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image" Target="../media/image11.png"/><Relationship Id="rId13" Type="http://schemas.microsoft.com/office/2007/relationships/hdphoto" Target="../media/image10.wdp"/><Relationship Id="rId12" Type="http://schemas.openxmlformats.org/officeDocument/2006/relationships/image" Target="../media/image9.png"/><Relationship Id="rId11" Type="http://schemas.openxmlformats.org/officeDocument/2006/relationships/tags" Target="../tags/tag35.xml"/><Relationship Id="rId10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microsoft.com/office/2007/relationships/hdphoto" Target="../media/image10.wdp"/><Relationship Id="rId5" Type="http://schemas.openxmlformats.org/officeDocument/2006/relationships/image" Target="../media/image9.png"/><Relationship Id="rId4" Type="http://schemas.openxmlformats.org/officeDocument/2006/relationships/image" Target="../media/image45.svg"/><Relationship Id="rId3" Type="http://schemas.openxmlformats.org/officeDocument/2006/relationships/image" Target="../media/image44.png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3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hemeOverride" Target="../theme/themeOverride1.xml"/><Relationship Id="rId7" Type="http://schemas.openxmlformats.org/officeDocument/2006/relationships/tags" Target="../tags/tag141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image" Target="../media/image16.png"/><Relationship Id="rId1" Type="http://schemas.openxmlformats.org/officeDocument/2006/relationships/tags" Target="../tags/tag1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46.xml"/><Relationship Id="rId8" Type="http://schemas.openxmlformats.org/officeDocument/2006/relationships/image" Target="../media/image3.png"/><Relationship Id="rId7" Type="http://schemas.openxmlformats.org/officeDocument/2006/relationships/tags" Target="../tags/tag145.xml"/><Relationship Id="rId6" Type="http://schemas.openxmlformats.org/officeDocument/2006/relationships/image" Target="../media/image7.png"/><Relationship Id="rId5" Type="http://schemas.openxmlformats.org/officeDocument/2006/relationships/tags" Target="../tags/tag144.xml"/><Relationship Id="rId4" Type="http://schemas.openxmlformats.org/officeDocument/2006/relationships/image" Target="../media/image2.png"/><Relationship Id="rId3" Type="http://schemas.openxmlformats.org/officeDocument/2006/relationships/tags" Target="../tags/tag143.xml"/><Relationship Id="rId2" Type="http://schemas.openxmlformats.org/officeDocument/2006/relationships/image" Target="../media/image1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50.xml"/><Relationship Id="rId16" Type="http://schemas.openxmlformats.org/officeDocument/2006/relationships/image" Target="../media/image48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image" Target="../media/image13.png"/><Relationship Id="rId10" Type="http://schemas.openxmlformats.org/officeDocument/2006/relationships/tags" Target="../tags/tag147.xml"/><Relationship Id="rId1" Type="http://schemas.openxmlformats.org/officeDocument/2006/relationships/tags" Target="../tags/tag14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155.xml"/><Relationship Id="rId7" Type="http://schemas.openxmlformats.org/officeDocument/2006/relationships/image" Target="../media/image7.png"/><Relationship Id="rId6" Type="http://schemas.openxmlformats.org/officeDocument/2006/relationships/tags" Target="../tags/tag154.xml"/><Relationship Id="rId5" Type="http://schemas.openxmlformats.org/officeDocument/2006/relationships/image" Target="../media/image2.png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57.xml"/><Relationship Id="rId12" Type="http://schemas.microsoft.com/office/2007/relationships/hdphoto" Target="../media/image10.wdp"/><Relationship Id="rId11" Type="http://schemas.openxmlformats.org/officeDocument/2006/relationships/image" Target="../media/image9.png"/><Relationship Id="rId10" Type="http://schemas.openxmlformats.org/officeDocument/2006/relationships/tags" Target="../tags/tag156.xml"/><Relationship Id="rId1" Type="http://schemas.openxmlformats.org/officeDocument/2006/relationships/tags" Target="../tags/tag15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3.png"/><Relationship Id="rId7" Type="http://schemas.openxmlformats.org/officeDocument/2006/relationships/tags" Target="../tags/tag40.xml"/><Relationship Id="rId6" Type="http://schemas.openxmlformats.org/officeDocument/2006/relationships/image" Target="../media/image7.png"/><Relationship Id="rId54" Type="http://schemas.openxmlformats.org/officeDocument/2006/relationships/slideLayout" Target="../slideLayouts/slideLayout1.xml"/><Relationship Id="rId53" Type="http://schemas.openxmlformats.org/officeDocument/2006/relationships/tags" Target="../tags/tag84.xml"/><Relationship Id="rId52" Type="http://schemas.openxmlformats.org/officeDocument/2006/relationships/tags" Target="../tags/tag83.xml"/><Relationship Id="rId51" Type="http://schemas.openxmlformats.org/officeDocument/2006/relationships/tags" Target="../tags/tag82.xml"/><Relationship Id="rId50" Type="http://schemas.openxmlformats.org/officeDocument/2006/relationships/tags" Target="../tags/tag81.xml"/><Relationship Id="rId5" Type="http://schemas.openxmlformats.org/officeDocument/2006/relationships/tags" Target="../tags/tag39.xml"/><Relationship Id="rId49" Type="http://schemas.openxmlformats.org/officeDocument/2006/relationships/tags" Target="../tags/tag80.xml"/><Relationship Id="rId48" Type="http://schemas.openxmlformats.org/officeDocument/2006/relationships/tags" Target="../tags/tag79.xml"/><Relationship Id="rId47" Type="http://schemas.openxmlformats.org/officeDocument/2006/relationships/tags" Target="../tags/tag78.xml"/><Relationship Id="rId46" Type="http://schemas.openxmlformats.org/officeDocument/2006/relationships/tags" Target="../tags/tag77.xml"/><Relationship Id="rId45" Type="http://schemas.openxmlformats.org/officeDocument/2006/relationships/tags" Target="../tags/tag76.xml"/><Relationship Id="rId44" Type="http://schemas.openxmlformats.org/officeDocument/2006/relationships/tags" Target="../tags/tag75.xml"/><Relationship Id="rId43" Type="http://schemas.openxmlformats.org/officeDocument/2006/relationships/tags" Target="../tags/tag74.xml"/><Relationship Id="rId42" Type="http://schemas.openxmlformats.org/officeDocument/2006/relationships/tags" Target="../tags/tag73.xml"/><Relationship Id="rId41" Type="http://schemas.openxmlformats.org/officeDocument/2006/relationships/tags" Target="../tags/tag72.xml"/><Relationship Id="rId40" Type="http://schemas.openxmlformats.org/officeDocument/2006/relationships/tags" Target="../tags/tag71.xml"/><Relationship Id="rId4" Type="http://schemas.openxmlformats.org/officeDocument/2006/relationships/image" Target="../media/image6.png"/><Relationship Id="rId39" Type="http://schemas.openxmlformats.org/officeDocument/2006/relationships/tags" Target="../tags/tag70.xml"/><Relationship Id="rId38" Type="http://schemas.openxmlformats.org/officeDocument/2006/relationships/tags" Target="../tags/tag69.xml"/><Relationship Id="rId37" Type="http://schemas.openxmlformats.org/officeDocument/2006/relationships/image" Target="../media/image12.png"/><Relationship Id="rId36" Type="http://schemas.openxmlformats.org/officeDocument/2006/relationships/tags" Target="../tags/tag68.xml"/><Relationship Id="rId35" Type="http://schemas.openxmlformats.org/officeDocument/2006/relationships/tags" Target="../tags/tag67.xml"/><Relationship Id="rId34" Type="http://schemas.openxmlformats.org/officeDocument/2006/relationships/tags" Target="../tags/tag66.xml"/><Relationship Id="rId33" Type="http://schemas.openxmlformats.org/officeDocument/2006/relationships/tags" Target="../tags/tag65.xml"/><Relationship Id="rId32" Type="http://schemas.openxmlformats.org/officeDocument/2006/relationships/tags" Target="../tags/tag64.xml"/><Relationship Id="rId31" Type="http://schemas.openxmlformats.org/officeDocument/2006/relationships/tags" Target="../tags/tag63.xml"/><Relationship Id="rId30" Type="http://schemas.openxmlformats.org/officeDocument/2006/relationships/tags" Target="../tags/tag62.xml"/><Relationship Id="rId3" Type="http://schemas.openxmlformats.org/officeDocument/2006/relationships/tags" Target="../tags/tag38.xml"/><Relationship Id="rId29" Type="http://schemas.openxmlformats.org/officeDocument/2006/relationships/tags" Target="../tags/tag61.xml"/><Relationship Id="rId28" Type="http://schemas.openxmlformats.org/officeDocument/2006/relationships/tags" Target="../tags/tag60.xml"/><Relationship Id="rId27" Type="http://schemas.openxmlformats.org/officeDocument/2006/relationships/tags" Target="../tags/tag59.xml"/><Relationship Id="rId26" Type="http://schemas.openxmlformats.org/officeDocument/2006/relationships/tags" Target="../tags/tag58.xml"/><Relationship Id="rId25" Type="http://schemas.openxmlformats.org/officeDocument/2006/relationships/tags" Target="../tags/tag57.xml"/><Relationship Id="rId24" Type="http://schemas.openxmlformats.org/officeDocument/2006/relationships/tags" Target="../tags/tag56.xml"/><Relationship Id="rId23" Type="http://schemas.openxmlformats.org/officeDocument/2006/relationships/tags" Target="../tags/tag55.xml"/><Relationship Id="rId22" Type="http://schemas.openxmlformats.org/officeDocument/2006/relationships/tags" Target="../tags/tag54.xml"/><Relationship Id="rId21" Type="http://schemas.openxmlformats.org/officeDocument/2006/relationships/tags" Target="../tags/tag53.xml"/><Relationship Id="rId20" Type="http://schemas.openxmlformats.org/officeDocument/2006/relationships/tags" Target="../tags/tag52.xml"/><Relationship Id="rId2" Type="http://schemas.openxmlformats.org/officeDocument/2006/relationships/image" Target="../media/image1.png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image" Target="../media/image3.png"/><Relationship Id="rId7" Type="http://schemas.openxmlformats.org/officeDocument/2006/relationships/tags" Target="../tags/tag88.xml"/><Relationship Id="rId6" Type="http://schemas.openxmlformats.org/officeDocument/2006/relationships/image" Target="../media/image7.png"/><Relationship Id="rId5" Type="http://schemas.openxmlformats.org/officeDocument/2006/relationships/tags" Target="../tags/tag87.xml"/><Relationship Id="rId4" Type="http://schemas.openxmlformats.org/officeDocument/2006/relationships/image" Target="../media/image2.png"/><Relationship Id="rId3" Type="http://schemas.openxmlformats.org/officeDocument/2006/relationships/tags" Target="../tags/tag86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93.xml"/><Relationship Id="rId17" Type="http://schemas.microsoft.com/office/2007/relationships/hdphoto" Target="../media/image15.wdp"/><Relationship Id="rId16" Type="http://schemas.openxmlformats.org/officeDocument/2006/relationships/image" Target="../media/image14.png"/><Relationship Id="rId15" Type="http://schemas.microsoft.com/office/2007/relationships/hdphoto" Target="../media/image10.wdp"/><Relationship Id="rId14" Type="http://schemas.openxmlformats.org/officeDocument/2006/relationships/image" Target="../media/image9.png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image" Target="../media/image13.png"/><Relationship Id="rId10" Type="http://schemas.openxmlformats.org/officeDocument/2006/relationships/tags" Target="../tags/tag90.xml"/><Relationship Id="rId1" Type="http://schemas.openxmlformats.org/officeDocument/2006/relationships/tags" Target="../tags/tag8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microsoft.com/office/2007/relationships/hdphoto" Target="../media/image15.wdp"/><Relationship Id="rId7" Type="http://schemas.openxmlformats.org/officeDocument/2006/relationships/image" Target="../media/image14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7.xml"/><Relationship Id="rId1" Type="http://schemas.openxmlformats.org/officeDocument/2006/relationships/tags" Target="../tags/tag9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02.xml"/><Relationship Id="rId7" Type="http://schemas.openxmlformats.org/officeDocument/2006/relationships/tags" Target="../tags/tag101.xml"/><Relationship Id="rId6" Type="http://schemas.openxmlformats.org/officeDocument/2006/relationships/image" Target="../media/image3.png"/><Relationship Id="rId5" Type="http://schemas.openxmlformats.org/officeDocument/2006/relationships/tags" Target="../tags/tag100.xml"/><Relationship Id="rId4" Type="http://schemas.openxmlformats.org/officeDocument/2006/relationships/image" Target="../media/image7.png"/><Relationship Id="rId3" Type="http://schemas.openxmlformats.org/officeDocument/2006/relationships/tags" Target="../tags/tag99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microsoft.com/office/2007/relationships/hdphoto" Target="../media/image15.wdp"/><Relationship Id="rId10" Type="http://schemas.openxmlformats.org/officeDocument/2006/relationships/image" Target="../media/image14.png"/><Relationship Id="rId1" Type="http://schemas.openxmlformats.org/officeDocument/2006/relationships/tags" Target="../tags/tag9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image" Target="../media/image3.png"/><Relationship Id="rId5" Type="http://schemas.openxmlformats.org/officeDocument/2006/relationships/tags" Target="../tags/tag108.xml"/><Relationship Id="rId4" Type="http://schemas.openxmlformats.org/officeDocument/2006/relationships/image" Target="../media/image7.png"/><Relationship Id="rId3" Type="http://schemas.openxmlformats.org/officeDocument/2006/relationships/tags" Target="../tags/tag107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3.xml"/><Relationship Id="rId13" Type="http://schemas.openxmlformats.org/officeDocument/2006/relationships/image" Target="../media/image21.svg"/><Relationship Id="rId12" Type="http://schemas.openxmlformats.org/officeDocument/2006/relationships/image" Target="../media/image20.png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tags" Target="../tags/tag10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image" Target="../media/image3.png"/><Relationship Id="rId5" Type="http://schemas.openxmlformats.org/officeDocument/2006/relationships/tags" Target="../tags/tag116.xml"/><Relationship Id="rId4" Type="http://schemas.openxmlformats.org/officeDocument/2006/relationships/image" Target="../media/image7.png"/><Relationship Id="rId3" Type="http://schemas.openxmlformats.org/officeDocument/2006/relationships/tags" Target="../tags/tag115.xml"/><Relationship Id="rId2" Type="http://schemas.openxmlformats.org/officeDocument/2006/relationships/image" Target="../media/image1.png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1.xml"/><Relationship Id="rId12" Type="http://schemas.openxmlformats.org/officeDocument/2006/relationships/image" Target="../media/image22.png"/><Relationship Id="rId11" Type="http://schemas.openxmlformats.org/officeDocument/2006/relationships/tags" Target="../tags/tag120.xml"/><Relationship Id="rId10" Type="http://schemas.openxmlformats.org/officeDocument/2006/relationships/tags" Target="../tags/tag119.xml"/><Relationship Id="rId1" Type="http://schemas.openxmlformats.org/officeDocument/2006/relationships/tags" Target="../tags/tag11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image" Target="../media/image3.png"/><Relationship Id="rId5" Type="http://schemas.openxmlformats.org/officeDocument/2006/relationships/tags" Target="../tags/tag124.xml"/><Relationship Id="rId4" Type="http://schemas.openxmlformats.org/officeDocument/2006/relationships/image" Target="../media/image7.png"/><Relationship Id="rId3" Type="http://schemas.openxmlformats.org/officeDocument/2006/relationships/tags" Target="../tags/tag123.xml"/><Relationship Id="rId2" Type="http://schemas.openxmlformats.org/officeDocument/2006/relationships/image" Target="../media/image1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29.xml"/><Relationship Id="rId17" Type="http://schemas.openxmlformats.org/officeDocument/2006/relationships/tags" Target="../tags/tag128.xml"/><Relationship Id="rId16" Type="http://schemas.openxmlformats.org/officeDocument/2006/relationships/tags" Target="../tags/tag127.xml"/><Relationship Id="rId15" Type="http://schemas.openxmlformats.org/officeDocument/2006/relationships/image" Target="../media/image28.svg"/><Relationship Id="rId14" Type="http://schemas.openxmlformats.org/officeDocument/2006/relationships/image" Target="../media/image27.png"/><Relationship Id="rId13" Type="http://schemas.openxmlformats.org/officeDocument/2006/relationships/image" Target="../media/image26.svg"/><Relationship Id="rId12" Type="http://schemas.openxmlformats.org/officeDocument/2006/relationships/image" Target="../media/image25.png"/><Relationship Id="rId11" Type="http://schemas.openxmlformats.org/officeDocument/2006/relationships/image" Target="../media/image24.svg"/><Relationship Id="rId10" Type="http://schemas.openxmlformats.org/officeDocument/2006/relationships/image" Target="../media/image23.png"/><Relationship Id="rId1" Type="http://schemas.openxmlformats.org/officeDocument/2006/relationships/tags" Target="../tags/tag12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svg"/><Relationship Id="rId8" Type="http://schemas.openxmlformats.org/officeDocument/2006/relationships/image" Target="../media/image34.png"/><Relationship Id="rId7" Type="http://schemas.openxmlformats.org/officeDocument/2006/relationships/image" Target="../media/image33.svg"/><Relationship Id="rId6" Type="http://schemas.openxmlformats.org/officeDocument/2006/relationships/image" Target="../media/image32.png"/><Relationship Id="rId5" Type="http://schemas.openxmlformats.org/officeDocument/2006/relationships/image" Target="../media/image31.svg"/><Relationship Id="rId4" Type="http://schemas.openxmlformats.org/officeDocument/2006/relationships/image" Target="../media/image30.png"/><Relationship Id="rId3" Type="http://schemas.openxmlformats.org/officeDocument/2006/relationships/image" Target="../media/image16.pn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33.xml"/><Relationship Id="rId2" Type="http://schemas.openxmlformats.org/officeDocument/2006/relationships/tags" Target="../tags/tag130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image" Target="../media/image43.svg"/><Relationship Id="rId16" Type="http://schemas.openxmlformats.org/officeDocument/2006/relationships/image" Target="../media/image42.png"/><Relationship Id="rId15" Type="http://schemas.openxmlformats.org/officeDocument/2006/relationships/image" Target="../media/image41.svg"/><Relationship Id="rId14" Type="http://schemas.openxmlformats.org/officeDocument/2006/relationships/image" Target="../media/image40.png"/><Relationship Id="rId13" Type="http://schemas.openxmlformats.org/officeDocument/2006/relationships/image" Target="../media/image39.svg"/><Relationship Id="rId12" Type="http://schemas.openxmlformats.org/officeDocument/2006/relationships/image" Target="../media/image38.png"/><Relationship Id="rId11" Type="http://schemas.openxmlformats.org/officeDocument/2006/relationships/image" Target="../media/image37.svg"/><Relationship Id="rId10" Type="http://schemas.openxmlformats.org/officeDocument/2006/relationships/image" Target="../media/image36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grpSp>
        <p:nvGrpSpPr>
          <p:cNvPr id="24" name="图形"/>
          <p:cNvGrpSpPr/>
          <p:nvPr/>
        </p:nvGrpSpPr>
        <p:grpSpPr>
          <a:xfrm>
            <a:off x="439421" y="370842"/>
            <a:ext cx="819785" cy="315595"/>
            <a:chOff x="692" y="584"/>
            <a:chExt cx="1291" cy="497"/>
          </a:xfrm>
        </p:grpSpPr>
        <p:sp>
          <p:nvSpPr>
            <p:cNvPr id="19" name="图形"/>
            <p:cNvSpPr/>
            <p:nvPr>
              <p:custDataLst>
                <p:tags r:id="rId2"/>
              </p:custDataLst>
            </p:nvPr>
          </p:nvSpPr>
          <p:spPr>
            <a:xfrm>
              <a:off x="692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1" name="图形"/>
            <p:cNvSpPr/>
            <p:nvPr>
              <p:custDataLst>
                <p:tags r:id="rId3"/>
              </p:custDataLst>
            </p:nvPr>
          </p:nvSpPr>
          <p:spPr>
            <a:xfrm>
              <a:off x="1089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F6CB39"/>
                </a:gs>
                <a:gs pos="100000">
                  <a:schemeClr val="accent4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22" name="图形"/>
            <p:cNvSpPr/>
            <p:nvPr>
              <p:custDataLst>
                <p:tags r:id="rId4"/>
              </p:custDataLst>
            </p:nvPr>
          </p:nvSpPr>
          <p:spPr>
            <a:xfrm>
              <a:off x="1486" y="584"/>
              <a:ext cx="497" cy="497"/>
            </a:xfrm>
            <a:prstGeom prst="ellipse">
              <a:avLst/>
            </a:prstGeom>
            <a:gradFill>
              <a:gsLst>
                <a:gs pos="0">
                  <a:srgbClr val="31C3F3"/>
                </a:gs>
                <a:gs pos="100000">
                  <a:srgbClr val="22B9FE"/>
                </a:gs>
              </a:gsLst>
              <a:lin ang="2700000" scaled="0"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gradFill>
                  <a:gsLst>
                    <a:gs pos="0">
                      <a:srgbClr val="FDF4D2"/>
                    </a:gs>
                    <a:gs pos="100000">
                      <a:srgbClr val="F0E2BA"/>
                    </a:gs>
                  </a:gsLst>
                  <a:lin ang="54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3" name="图形" descr="643bea698bdff67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77660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pic>
        <p:nvPicPr>
          <p:cNvPr id="27" name="图形" descr="63e64362e634d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rcRect/>
          <a:stretch>
            <a:fillRect/>
          </a:stretch>
        </p:blipFill>
        <p:spPr>
          <a:xfrm>
            <a:off x="7363460" y="4337050"/>
            <a:ext cx="1289685" cy="885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0915" y="1549400"/>
            <a:ext cx="8768080" cy="1229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endParaRPr lang="zh-CN" sz="20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  <a:p>
            <a:pPr indent="0" algn="ctr"/>
            <a:r>
              <a:rPr lang="zh-CN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任务五</a:t>
            </a:r>
            <a:r>
              <a:rPr 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 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知识图谱</a:t>
            </a:r>
            <a:r>
              <a:rPr lang="zh-CN" altLang="en-US" sz="5400" b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彩云" panose="02010800040101010101" charset="-122"/>
                <a:ea typeface="华文彩云" panose="02010800040101010101" charset="-122"/>
                <a:cs typeface="华文彩云" panose="02010800040101010101" charset="-122"/>
              </a:rPr>
              <a:t>来帮忙</a:t>
            </a:r>
            <a:endParaRPr lang="zh-CN" altLang="en-US" sz="5400" b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华文彩云" panose="02010800040101010101" charset="-122"/>
              <a:ea typeface="华文彩云" panose="02010800040101010101" charset="-122"/>
              <a:cs typeface="华文彩云" panose="02010800040101010101" charset="-122"/>
            </a:endParaRPr>
          </a:p>
        </p:txBody>
      </p:sp>
      <p:sp>
        <p:nvSpPr>
          <p:cNvPr id="8" name="图形"/>
          <p:cNvSpPr txBox="1"/>
          <p:nvPr>
            <p:custDataLst>
              <p:tags r:id="rId11"/>
            </p:custDataLst>
          </p:nvPr>
        </p:nvSpPr>
        <p:spPr>
          <a:xfrm>
            <a:off x="1447800" y="370840"/>
            <a:ext cx="4302125" cy="433705"/>
          </a:xfrm>
          <a:prstGeom prst="rect">
            <a:avLst/>
          </a:prstGeom>
          <a:ln>
            <a:noFill/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p>
            <a:pPr algn="just"/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四年级下册</a:t>
            </a:r>
            <a:r>
              <a:rPr 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主题二</a:t>
            </a:r>
            <a:r>
              <a:rPr lang="en-US" altLang="zh-CN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 </a:t>
            </a:r>
            <a:r>
              <a:rPr lang="zh-CN" altLang="en-US"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数据表达我做主</a:t>
            </a:r>
            <a:r>
              <a:rPr>
                <a:solidFill>
                  <a:schemeClr val="tx1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宋体 CN Heavy" panose="02020900000000000000" charset="-122"/>
                <a:sym typeface="Times New Roman" panose="02020603050405020304"/>
              </a:rPr>
              <a:t> </a:t>
            </a:r>
            <a:endParaRPr>
              <a:solidFill>
                <a:schemeClr val="tx1"/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宋体 CN Heavy" panose="02020900000000000000" charset="-122"/>
              <a:sym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0965" y="1645920"/>
            <a:ext cx="4979670" cy="5226685"/>
          </a:xfrm>
          <a:prstGeom prst="rect">
            <a:avLst/>
          </a:prstGeom>
        </p:spPr>
      </p:pic>
      <p:pic>
        <p:nvPicPr>
          <p:cNvPr id="4" name="图片 3" descr="mmexport173725725142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29610" y="4467225"/>
            <a:ext cx="3963670" cy="5378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793875" y="1952625"/>
            <a:ext cx="9547860" cy="4036060"/>
          </a:xfrm>
          <a:prstGeom prst="roundRect">
            <a:avLst/>
          </a:prstGeom>
          <a:ln w="19050">
            <a:prstDash val="dash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240030"/>
            <a:ext cx="1084580" cy="713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51305" y="1080770"/>
            <a:ext cx="101161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了解了制作知识图谱的步骤，现在让我们一起来尝试绘制一幅关于凤仙花的知识图谱吧！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铅笔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670" y="1080770"/>
            <a:ext cx="685165" cy="685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15" y="4373245"/>
            <a:ext cx="2508885" cy="263334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21000000">
            <a:off x="1841500" y="2047240"/>
            <a:ext cx="7874000" cy="2874010"/>
            <a:chOff x="2394" y="3562"/>
            <a:chExt cx="11063" cy="4299"/>
          </a:xfrm>
        </p:grpSpPr>
        <p:sp>
          <p:nvSpPr>
            <p:cNvPr id="9" name="图形"/>
            <p:cNvSpPr txBox="1"/>
            <p:nvPr/>
          </p:nvSpPr>
          <p:spPr>
            <a:xfrm rot="600000">
              <a:off x="3328" y="4564"/>
              <a:ext cx="9542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除了手绘，我们还可以通过数字化工具绘制知识图谱。数字版知识图谱不仅易于编辑与更新，还有丰富的样式可供选择，帮助你实现自由布局。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4" name="云形标注 13"/>
            <p:cNvSpPr/>
            <p:nvPr/>
          </p:nvSpPr>
          <p:spPr>
            <a:xfrm rot="720000">
              <a:off x="2394" y="3562"/>
              <a:ext cx="11063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6" name="图形"/>
          <p:cNvGrpSpPr/>
          <p:nvPr/>
        </p:nvGrpSpPr>
        <p:grpSpPr>
          <a:xfrm>
            <a:off x="1644650" y="328930"/>
            <a:ext cx="367157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7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8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活动四：画一画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2524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任务</a:t>
              </a: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拓展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44195" y="1565275"/>
            <a:ext cx="11103610" cy="2934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《西游记》是中国的四大名著之一，其中唐僧四人取经的故事吸引了无数的读者。请查阅《西游记》相关资料，梳理《西游记》中的人物关系，利用数字化工具制作一幅知识图谱。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思维拓展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4195" y="1756410"/>
            <a:ext cx="617220" cy="617220"/>
          </a:xfrm>
          <a:prstGeom prst="rect">
            <a:avLst/>
          </a:prstGeom>
        </p:spPr>
      </p:pic>
    </p:spTree>
    <p:custDataLst>
      <p:tags r:id="rId7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课堂小结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" y="3872865"/>
            <a:ext cx="2626995" cy="2757805"/>
          </a:xfrm>
          <a:prstGeom prst="rect">
            <a:avLst/>
          </a:prstGeom>
        </p:spPr>
      </p:pic>
      <p:pic>
        <p:nvPicPr>
          <p:cNvPr id="9" name="C9F754DE-2CAD-44b6-B708-469DEB6407EB-1" descr="wpp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646555" y="1425575"/>
            <a:ext cx="8924925" cy="2628900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>
            <p:custDataLst>
              <p:tags r:id="rId3"/>
            </p:custDataLst>
          </p:nvPr>
        </p:nvSpPr>
        <p:spPr>
          <a:xfrm>
            <a:off x="2152015" y="904240"/>
            <a:ext cx="9331960" cy="421386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rcRect/>
          <a:stretch>
            <a:fillRect/>
          </a:stretch>
        </p:blipFill>
        <p:spPr>
          <a:xfrm flipH="1">
            <a:off x="0" y="2305052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>
            <p:custDataLst>
              <p:tags r:id="rId10"/>
            </p:custDataLst>
          </p:nvPr>
        </p:nvSpPr>
        <p:spPr>
          <a:xfrm>
            <a:off x="5102860" y="2230120"/>
            <a:ext cx="4173855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lnSpc>
                <a:spcPct val="100000"/>
              </a:lnSpc>
            </a:pPr>
            <a:r>
              <a:rPr lang="zh-CN" altLang="en-US" sz="7200" spc="6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  <a:latin typeface="华文彩云" panose="02010800040101010101" charset="-122"/>
                <a:ea typeface="华文彩云" panose="02010800040101010101" charset="-122"/>
                <a:cs typeface="思源黑体 CN Bold" panose="020B0800000000000000" charset="-122"/>
                <a:sym typeface="Times New Roman" panose="02020603050405020304"/>
              </a:rPr>
              <a:t>谢谢观看！</a:t>
            </a:r>
            <a:endParaRPr lang="zh-CN" altLang="en-US" sz="7200" spc="6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  <a:latin typeface="华文彩云" panose="02010800040101010101" charset="-122"/>
              <a:ea typeface="华文彩云" panose="02010800040101010101" charset="-122"/>
              <a:cs typeface="思源黑体 CN Bold" panose="020B0800000000000000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495" y="1887220"/>
            <a:ext cx="4008755" cy="420814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5"/>
          <p:cNvSpPr txBox="1"/>
          <p:nvPr/>
        </p:nvSpPr>
        <p:spPr>
          <a:xfrm>
            <a:off x="205105" y="-5630"/>
            <a:ext cx="432048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13030" y="857885"/>
            <a:ext cx="12192000" cy="6096000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953750" y="0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13031" y="5118100"/>
            <a:ext cx="1482725" cy="1548130"/>
          </a:xfrm>
          <a:prstGeom prst="rect">
            <a:avLst/>
          </a:prstGeom>
        </p:spPr>
      </p:pic>
      <p:sp>
        <p:nvSpPr>
          <p:cNvPr id="33" name="图形"/>
          <p:cNvSpPr/>
          <p:nvPr>
            <p:custDataLst>
              <p:tags r:id="rId9"/>
            </p:custDataLst>
          </p:nvPr>
        </p:nvSpPr>
        <p:spPr>
          <a:xfrm>
            <a:off x="4349750" y="1447800"/>
            <a:ext cx="1805940" cy="222250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51" name="图形"/>
          <p:cNvSpPr/>
          <p:nvPr>
            <p:custDataLst>
              <p:tags r:id="rId10"/>
            </p:custDataLst>
          </p:nvPr>
        </p:nvSpPr>
        <p:spPr>
          <a:xfrm>
            <a:off x="8390255" y="1447800"/>
            <a:ext cx="1805940" cy="222250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6" name="图形"/>
          <p:cNvSpPr/>
          <p:nvPr>
            <p:custDataLst>
              <p:tags r:id="rId11"/>
            </p:custDataLst>
          </p:nvPr>
        </p:nvSpPr>
        <p:spPr>
          <a:xfrm>
            <a:off x="4375150" y="2079625"/>
            <a:ext cx="843280" cy="164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8" name="图形"/>
          <p:cNvSpPr/>
          <p:nvPr>
            <p:custDataLst>
              <p:tags r:id="rId12"/>
            </p:custDataLst>
          </p:nvPr>
        </p:nvSpPr>
        <p:spPr>
          <a:xfrm>
            <a:off x="8446135" y="2079625"/>
            <a:ext cx="843280" cy="164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1" name="图形"/>
          <p:cNvSpPr txBox="1"/>
          <p:nvPr>
            <p:custDataLst>
              <p:tags r:id="rId13"/>
            </p:custDataLst>
          </p:nvPr>
        </p:nvSpPr>
        <p:spPr>
          <a:xfrm>
            <a:off x="4449445" y="1965960"/>
            <a:ext cx="13417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TWO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2" name="图形"/>
          <p:cNvSpPr txBox="1"/>
          <p:nvPr>
            <p:custDataLst>
              <p:tags r:id="rId14"/>
            </p:custDataLst>
          </p:nvPr>
        </p:nvSpPr>
        <p:spPr>
          <a:xfrm>
            <a:off x="8459470" y="1965960"/>
            <a:ext cx="13417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FOUR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0" name="图形"/>
          <p:cNvSpPr/>
          <p:nvPr>
            <p:custDataLst>
              <p:tags r:id="rId15"/>
            </p:custDataLst>
          </p:nvPr>
        </p:nvSpPr>
        <p:spPr>
          <a:xfrm>
            <a:off x="2157730" y="1447800"/>
            <a:ext cx="1977390" cy="222250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2" name="图形"/>
          <p:cNvSpPr/>
          <p:nvPr>
            <p:custDataLst>
              <p:tags r:id="rId16"/>
            </p:custDataLst>
          </p:nvPr>
        </p:nvSpPr>
        <p:spPr>
          <a:xfrm>
            <a:off x="6369685" y="1447800"/>
            <a:ext cx="1805940" cy="222250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5" name="图形"/>
          <p:cNvSpPr/>
          <p:nvPr>
            <p:custDataLst>
              <p:tags r:id="rId17"/>
            </p:custDataLst>
          </p:nvPr>
        </p:nvSpPr>
        <p:spPr>
          <a:xfrm>
            <a:off x="2380615" y="2079625"/>
            <a:ext cx="843280" cy="164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7" name="图形"/>
          <p:cNvSpPr/>
          <p:nvPr>
            <p:custDataLst>
              <p:tags r:id="rId18"/>
            </p:custDataLst>
          </p:nvPr>
        </p:nvSpPr>
        <p:spPr>
          <a:xfrm>
            <a:off x="6473190" y="2079625"/>
            <a:ext cx="843280" cy="1644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1" name="图形"/>
          <p:cNvSpPr txBox="1"/>
          <p:nvPr>
            <p:custDataLst>
              <p:tags r:id="rId19"/>
            </p:custDataLst>
          </p:nvPr>
        </p:nvSpPr>
        <p:spPr>
          <a:xfrm>
            <a:off x="2444115" y="1965960"/>
            <a:ext cx="13417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ONE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50" name="图形"/>
          <p:cNvSpPr txBox="1"/>
          <p:nvPr>
            <p:custDataLst>
              <p:tags r:id="rId20"/>
            </p:custDataLst>
          </p:nvPr>
        </p:nvSpPr>
        <p:spPr>
          <a:xfrm>
            <a:off x="6345555" y="1965325"/>
            <a:ext cx="13417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THREE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5" name="图形"/>
          <p:cNvSpPr txBox="1"/>
          <p:nvPr>
            <p:custDataLst>
              <p:tags r:id="rId21"/>
            </p:custDataLst>
          </p:nvPr>
        </p:nvSpPr>
        <p:spPr>
          <a:xfrm>
            <a:off x="3041015" y="1651000"/>
            <a:ext cx="1022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01</a:t>
            </a:r>
            <a:endParaRPr lang="en-US" altLang="zh-CN" sz="6000">
              <a:gradFill>
                <a:gsLst>
                  <a:gs pos="0">
                    <a:srgbClr val="59CEF5"/>
                  </a:gs>
                  <a:gs pos="98000">
                    <a:srgbClr val="22B9FE"/>
                  </a:gs>
                </a:gsLst>
                <a:lin ang="2700000" scaled="0"/>
              </a:gra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8" name="图形"/>
          <p:cNvSpPr txBox="1"/>
          <p:nvPr>
            <p:custDataLst>
              <p:tags r:id="rId22"/>
            </p:custDataLst>
          </p:nvPr>
        </p:nvSpPr>
        <p:spPr>
          <a:xfrm>
            <a:off x="2273300" y="2621280"/>
            <a:ext cx="1819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情境导入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8" name="图形"/>
          <p:cNvSpPr txBox="1"/>
          <p:nvPr>
            <p:custDataLst>
              <p:tags r:id="rId23"/>
            </p:custDataLst>
          </p:nvPr>
        </p:nvSpPr>
        <p:spPr>
          <a:xfrm>
            <a:off x="5046345" y="1651000"/>
            <a:ext cx="1022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02</a:t>
            </a:r>
            <a:endParaRPr lang="en-US" altLang="zh-CN" sz="6000">
              <a:solidFill>
                <a:schemeClr val="accent2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9" name="图形"/>
          <p:cNvSpPr txBox="1"/>
          <p:nvPr>
            <p:custDataLst>
              <p:tags r:id="rId24"/>
            </p:custDataLst>
          </p:nvPr>
        </p:nvSpPr>
        <p:spPr>
          <a:xfrm>
            <a:off x="4460240" y="2597785"/>
            <a:ext cx="1585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活动一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7" name="图形"/>
          <p:cNvSpPr txBox="1"/>
          <p:nvPr>
            <p:custDataLst>
              <p:tags r:id="rId25"/>
            </p:custDataLst>
          </p:nvPr>
        </p:nvSpPr>
        <p:spPr>
          <a:xfrm>
            <a:off x="7051040" y="1651000"/>
            <a:ext cx="1022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6000">
                <a:gradFill>
                  <a:gsLst>
                    <a:gs pos="0">
                      <a:srgbClr val="59CEF5"/>
                    </a:gs>
                    <a:gs pos="98000">
                      <a:srgbClr val="22B9FE"/>
                    </a:gs>
                  </a:gsLst>
                  <a:lin ang="2700000" scaled="0"/>
                </a:gra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03</a:t>
            </a:r>
            <a:endParaRPr lang="en-US" altLang="zh-CN" sz="6000">
              <a:gradFill>
                <a:gsLst>
                  <a:gs pos="0">
                    <a:srgbClr val="59CEF5"/>
                  </a:gs>
                  <a:gs pos="98000">
                    <a:srgbClr val="22B9FE"/>
                  </a:gs>
                </a:gsLst>
                <a:lin ang="2700000" scaled="0"/>
              </a:gra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8" name="图形"/>
          <p:cNvSpPr txBox="1"/>
          <p:nvPr>
            <p:custDataLst>
              <p:tags r:id="rId26"/>
            </p:custDataLst>
          </p:nvPr>
        </p:nvSpPr>
        <p:spPr>
          <a:xfrm>
            <a:off x="6443345" y="2630170"/>
            <a:ext cx="1585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活动二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56" name="图形"/>
          <p:cNvSpPr txBox="1"/>
          <p:nvPr>
            <p:custDataLst>
              <p:tags r:id="rId27"/>
            </p:custDataLst>
          </p:nvPr>
        </p:nvSpPr>
        <p:spPr>
          <a:xfrm>
            <a:off x="9055735" y="1651000"/>
            <a:ext cx="1022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r"/>
            <a:r>
              <a: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04</a:t>
            </a:r>
            <a:endParaRPr lang="en-US" altLang="zh-CN" sz="6000">
              <a:solidFill>
                <a:schemeClr val="accent2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57" name="图形"/>
          <p:cNvSpPr txBox="1"/>
          <p:nvPr>
            <p:custDataLst>
              <p:tags r:id="rId28"/>
            </p:custDataLst>
          </p:nvPr>
        </p:nvSpPr>
        <p:spPr>
          <a:xfrm>
            <a:off x="8448040" y="2630805"/>
            <a:ext cx="15855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活动三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89" name="图形"/>
          <p:cNvSpPr/>
          <p:nvPr>
            <p:custDataLst>
              <p:tags r:id="rId29"/>
            </p:custDataLst>
          </p:nvPr>
        </p:nvSpPr>
        <p:spPr>
          <a:xfrm>
            <a:off x="2480945" y="340169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0" name="图形"/>
          <p:cNvSpPr/>
          <p:nvPr>
            <p:custDataLst>
              <p:tags r:id="rId30"/>
            </p:custDataLst>
          </p:nvPr>
        </p:nvSpPr>
        <p:spPr>
          <a:xfrm>
            <a:off x="4455795" y="340169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1" name="图形"/>
          <p:cNvSpPr/>
          <p:nvPr>
            <p:custDataLst>
              <p:tags r:id="rId31"/>
            </p:custDataLst>
          </p:nvPr>
        </p:nvSpPr>
        <p:spPr>
          <a:xfrm>
            <a:off x="6503035" y="340169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2" name="图形"/>
          <p:cNvSpPr/>
          <p:nvPr>
            <p:custDataLst>
              <p:tags r:id="rId32"/>
            </p:custDataLst>
          </p:nvPr>
        </p:nvSpPr>
        <p:spPr>
          <a:xfrm>
            <a:off x="8477885" y="340169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grpSp>
        <p:nvGrpSpPr>
          <p:cNvPr id="6" name="图形"/>
          <p:cNvGrpSpPr/>
          <p:nvPr/>
        </p:nvGrpSpPr>
        <p:grpSpPr>
          <a:xfrm>
            <a:off x="1037589" y="462915"/>
            <a:ext cx="4128771" cy="1015365"/>
            <a:chOff x="1401" y="1320"/>
            <a:chExt cx="6502" cy="1599"/>
          </a:xfrm>
        </p:grpSpPr>
        <p:sp>
          <p:nvSpPr>
            <p:cNvPr id="98" name="图形"/>
            <p:cNvSpPr/>
            <p:nvPr>
              <p:custDataLst>
                <p:tags r:id="rId33"/>
              </p:custDataLst>
            </p:nvPr>
          </p:nvSpPr>
          <p:spPr>
            <a:xfrm>
              <a:off x="3335" y="2411"/>
              <a:ext cx="3980" cy="35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FBDFF">
                    <a:alpha val="3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0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noFill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PART 02</a:t>
              </a:r>
              <a:endParaRPr lang="en-US" altLang="zh-CN" sz="2000" noProof="0" dirty="0">
                <a:ln>
                  <a:noFill/>
                </a:ln>
                <a:noFill/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95" name="图形"/>
            <p:cNvSpPr txBox="1"/>
            <p:nvPr>
              <p:custDataLst>
                <p:tags r:id="rId34"/>
              </p:custDataLst>
            </p:nvPr>
          </p:nvSpPr>
          <p:spPr>
            <a:xfrm>
              <a:off x="3896" y="1942"/>
              <a:ext cx="4007" cy="97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</a:pPr>
              <a:r>
                <a:rPr sz="32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contents</a:t>
              </a:r>
              <a:endParaRPr sz="3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  <p:sp>
          <p:nvSpPr>
            <p:cNvPr id="134" name="图形"/>
            <p:cNvSpPr txBox="1"/>
            <p:nvPr>
              <p:custDataLst>
                <p:tags r:id="rId35"/>
              </p:custDataLst>
            </p:nvPr>
          </p:nvSpPr>
          <p:spPr>
            <a:xfrm>
              <a:off x="1401" y="1320"/>
              <a:ext cx="2728" cy="15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sz="6000" b="1" dirty="0">
                  <a:solidFill>
                    <a:srgbClr val="22B9FE"/>
                  </a:solidFill>
                  <a:effectLst/>
                  <a:latin typeface="Times New Roman" panose="02020603050405020304"/>
                  <a:ea typeface="微软雅黑" panose="020B0503020204020204" pitchFamily="34" charset="-122"/>
                  <a:cs typeface="思源黑体旧字形 Light" panose="020B0300000000000000" charset="-128"/>
                  <a:sym typeface="Times New Roman" panose="02020603050405020304"/>
                </a:rPr>
                <a:t>目录</a:t>
              </a:r>
              <a:endParaRPr sz="6000" b="1" dirty="0">
                <a:solidFill>
                  <a:srgbClr val="22B9FE"/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endParaRPr>
            </a:p>
          </p:txBody>
        </p:sp>
      </p:grpSp>
      <p:pic>
        <p:nvPicPr>
          <p:cNvPr id="11" name="图形" descr="63e64362e634d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 cstate="email"/>
          <a:srcRect/>
          <a:stretch>
            <a:fillRect/>
          </a:stretch>
        </p:blipFill>
        <p:spPr>
          <a:xfrm flipH="1">
            <a:off x="205106" y="274955"/>
            <a:ext cx="648335" cy="1202690"/>
          </a:xfrm>
          <a:prstGeom prst="rect">
            <a:avLst/>
          </a:prstGeom>
        </p:spPr>
      </p:pic>
      <p:sp>
        <p:nvSpPr>
          <p:cNvPr id="17" name="图形"/>
          <p:cNvSpPr/>
          <p:nvPr>
            <p:custDataLst>
              <p:tags r:id="rId38"/>
            </p:custDataLst>
          </p:nvPr>
        </p:nvSpPr>
        <p:spPr>
          <a:xfrm>
            <a:off x="3505200" y="6259830"/>
            <a:ext cx="1568450" cy="8636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2" name="图形"/>
          <p:cNvSpPr/>
          <p:nvPr>
            <p:custDataLst>
              <p:tags r:id="rId39"/>
            </p:custDataLst>
          </p:nvPr>
        </p:nvSpPr>
        <p:spPr>
          <a:xfrm>
            <a:off x="6523990" y="6250305"/>
            <a:ext cx="1622425" cy="825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5" name="图形"/>
          <p:cNvSpPr/>
          <p:nvPr>
            <p:custDataLst>
              <p:tags r:id="rId40"/>
            </p:custDataLst>
          </p:nvPr>
        </p:nvSpPr>
        <p:spPr>
          <a:xfrm>
            <a:off x="4202430" y="3879850"/>
            <a:ext cx="1841500" cy="233235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8" name="图形"/>
          <p:cNvSpPr txBox="1"/>
          <p:nvPr>
            <p:custDataLst>
              <p:tags r:id="rId41"/>
            </p:custDataLst>
          </p:nvPr>
        </p:nvSpPr>
        <p:spPr>
          <a:xfrm>
            <a:off x="4921250" y="4116070"/>
            <a:ext cx="1042670" cy="9169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r"/>
            <a:r>
              <a:rPr lang="en-US" altLang="zh-CN" sz="6000">
                <a:solidFill>
                  <a:schemeClr val="accent1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05</a:t>
            </a:r>
            <a:endParaRPr lang="en-US" altLang="zh-CN" sz="6000">
              <a:solidFill>
                <a:schemeClr val="accent1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1" name="图形"/>
          <p:cNvSpPr txBox="1"/>
          <p:nvPr>
            <p:custDataLst>
              <p:tags r:id="rId42"/>
            </p:custDataLst>
          </p:nvPr>
        </p:nvSpPr>
        <p:spPr>
          <a:xfrm>
            <a:off x="4318000" y="5258435"/>
            <a:ext cx="1616710" cy="4718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活动四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2" name="图形"/>
          <p:cNvSpPr/>
          <p:nvPr>
            <p:custDataLst>
              <p:tags r:id="rId43"/>
            </p:custDataLst>
          </p:nvPr>
        </p:nvSpPr>
        <p:spPr>
          <a:xfrm>
            <a:off x="4135120" y="4653280"/>
            <a:ext cx="859790" cy="1727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1DDF9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7" name="图形"/>
          <p:cNvSpPr txBox="1"/>
          <p:nvPr>
            <p:custDataLst>
              <p:tags r:id="rId44"/>
            </p:custDataLst>
          </p:nvPr>
        </p:nvSpPr>
        <p:spPr>
          <a:xfrm>
            <a:off x="4325682" y="4503927"/>
            <a:ext cx="1437469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FIVE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7" name="图形"/>
          <p:cNvSpPr/>
          <p:nvPr>
            <p:custDataLst>
              <p:tags r:id="rId45"/>
            </p:custDataLst>
          </p:nvPr>
        </p:nvSpPr>
        <p:spPr>
          <a:xfrm>
            <a:off x="6443345" y="3879850"/>
            <a:ext cx="1805940" cy="2332990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0" name="图形"/>
          <p:cNvSpPr txBox="1"/>
          <p:nvPr>
            <p:custDataLst>
              <p:tags r:id="rId46"/>
            </p:custDataLst>
          </p:nvPr>
        </p:nvSpPr>
        <p:spPr>
          <a:xfrm>
            <a:off x="7139940" y="4083050"/>
            <a:ext cx="102235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sz="6000">
                <a:solidFill>
                  <a:schemeClr val="accent2"/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06</a:t>
            </a:r>
            <a:endParaRPr lang="en-US" altLang="zh-CN" sz="6000">
              <a:solidFill>
                <a:schemeClr val="accent2"/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13" name="图形"/>
          <p:cNvSpPr/>
          <p:nvPr>
            <p:custDataLst>
              <p:tags r:id="rId47"/>
            </p:custDataLst>
          </p:nvPr>
        </p:nvSpPr>
        <p:spPr>
          <a:xfrm>
            <a:off x="6549390" y="601281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24" name="图形"/>
          <p:cNvSpPr txBox="1"/>
          <p:nvPr>
            <p:custDataLst>
              <p:tags r:id="rId48"/>
            </p:custDataLst>
          </p:nvPr>
        </p:nvSpPr>
        <p:spPr>
          <a:xfrm>
            <a:off x="6443345" y="5311775"/>
            <a:ext cx="17532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dist">
              <a:lnSpc>
                <a:spcPct val="100000"/>
              </a:lnSpc>
              <a:buClrTx/>
              <a:buSzTx/>
              <a:buFontTx/>
            </a:pPr>
            <a:r>
              <a:rPr lang="zh-CN" altLang="en-US" sz="28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课堂小结</a:t>
            </a:r>
            <a:endParaRPr lang="zh-CN" altLang="en-US" sz="28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5" name="图形"/>
          <p:cNvSpPr/>
          <p:nvPr>
            <p:custDataLst>
              <p:tags r:id="rId49"/>
            </p:custDataLst>
          </p:nvPr>
        </p:nvSpPr>
        <p:spPr>
          <a:xfrm>
            <a:off x="6155690" y="4606290"/>
            <a:ext cx="1097280" cy="2197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9" name="图形"/>
          <p:cNvSpPr txBox="1"/>
          <p:nvPr>
            <p:custDataLst>
              <p:tags r:id="rId50"/>
            </p:custDataLst>
          </p:nvPr>
        </p:nvSpPr>
        <p:spPr>
          <a:xfrm>
            <a:off x="6549390" y="4504055"/>
            <a:ext cx="134175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SIX</a:t>
            </a:r>
            <a:endParaRPr lang="en-US" altLang="zh-CN" sz="20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37" name="图形"/>
          <p:cNvSpPr/>
          <p:nvPr>
            <p:custDataLst>
              <p:tags r:id="rId51"/>
            </p:custDataLst>
          </p:nvPr>
        </p:nvSpPr>
        <p:spPr>
          <a:xfrm>
            <a:off x="4325620" y="6012815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sp>
        <p:nvSpPr>
          <p:cNvPr id="40" name="图形"/>
          <p:cNvSpPr/>
          <p:nvPr>
            <p:custDataLst>
              <p:tags r:id="rId52"/>
            </p:custDataLst>
          </p:nvPr>
        </p:nvSpPr>
        <p:spPr>
          <a:xfrm>
            <a:off x="7517765" y="6013450"/>
            <a:ext cx="1537970" cy="8191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59CEF5"/>
              </a:gs>
              <a:gs pos="100000">
                <a:schemeClr val="bg1">
                  <a:alpha val="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noFill/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PART 02</a:t>
            </a:r>
            <a:endParaRPr lang="en-US" altLang="zh-CN" sz="2000" noProof="0" dirty="0">
              <a:ln>
                <a:noFill/>
              </a:ln>
              <a:noFill/>
              <a:effectLst/>
              <a:uLnTx/>
              <a:uFillTx/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</p:spTree>
    <p:custDataLst>
      <p:tags r:id="rId5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3" name="图形" descr="643bea698bdff6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73025" y="2173607"/>
            <a:ext cx="12192000" cy="4567555"/>
          </a:xfrm>
          <a:prstGeom prst="rect">
            <a:avLst/>
          </a:prstGeom>
        </p:spPr>
      </p:pic>
      <p:pic>
        <p:nvPicPr>
          <p:cNvPr id="25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sp>
        <p:nvSpPr>
          <p:cNvPr id="7" name="图形"/>
          <p:cNvSpPr txBox="1"/>
          <p:nvPr/>
        </p:nvSpPr>
        <p:spPr>
          <a:xfrm>
            <a:off x="1816735" y="1346835"/>
            <a:ext cx="8914765" cy="1468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ts val="358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除了进行实际观测，我们还可以通过上网查找更多相关的资料了解凤仙花。然而，面对网上海量的信息，壮壮和小美在整理资料时遇到了不小的挑战。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5" name="图形"/>
          <p:cNvGrpSpPr/>
          <p:nvPr/>
        </p:nvGrpSpPr>
        <p:grpSpPr>
          <a:xfrm>
            <a:off x="1323340" y="634365"/>
            <a:ext cx="42608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9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6" y="627381"/>
            <a:ext cx="229171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情境导入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21300000">
            <a:off x="1568450" y="2882900"/>
            <a:ext cx="3754755" cy="1470660"/>
            <a:chOff x="2421" y="3273"/>
            <a:chExt cx="8647" cy="4299"/>
          </a:xfrm>
        </p:grpSpPr>
        <p:sp>
          <p:nvSpPr>
            <p:cNvPr id="9" name="图形"/>
            <p:cNvSpPr txBox="1"/>
            <p:nvPr/>
          </p:nvSpPr>
          <p:spPr>
            <a:xfrm rot="300000">
              <a:off x="3381" y="3947"/>
              <a:ext cx="6739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通过观测只能片面了解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凤仙花。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8" name="云形标注 7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497" b="93881" l="7523" r="89725">
                        <a14:foregroundMark x1="42569" y1="50350" x2="42569" y2="50350"/>
                        <a14:foregroundMark x1="50642" y1="47902" x2="50642" y2="47902"/>
                        <a14:backgroundMark x1="64220" y1="19056" x2="64220" y2="19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75090" y="3717925"/>
            <a:ext cx="2508885" cy="2633345"/>
          </a:xfrm>
          <a:prstGeom prst="rect">
            <a:avLst/>
          </a:prstGeom>
        </p:spPr>
      </p:pic>
      <p:pic>
        <p:nvPicPr>
          <p:cNvPr id="4" name="图片 3" descr="小学壮壮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470" y="3253740"/>
            <a:ext cx="2663190" cy="30022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 rot="420000" flipH="1">
            <a:off x="5670550" y="2741295"/>
            <a:ext cx="4723765" cy="1817370"/>
            <a:chOff x="2421" y="3273"/>
            <a:chExt cx="8647" cy="4299"/>
          </a:xfrm>
        </p:grpSpPr>
        <p:sp>
          <p:nvSpPr>
            <p:cNvPr id="15" name="图形"/>
            <p:cNvSpPr txBox="1"/>
            <p:nvPr/>
          </p:nvSpPr>
          <p:spPr>
            <a:xfrm rot="480000">
              <a:off x="2987" y="3895"/>
              <a:ext cx="6901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上网查阅资料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可以更全面了解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凤仙花。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 rot="720000">
              <a:off x="2421" y="3273"/>
              <a:ext cx="8647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806450" y="1404620"/>
            <a:ext cx="10205085" cy="37801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25755" y="398780"/>
            <a:ext cx="1084580" cy="71374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410335" y="498475"/>
            <a:ext cx="389382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3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4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活动一：说一说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12190" y="2211705"/>
            <a:ext cx="5325745" cy="1996440"/>
          </a:xfrm>
          <a:prstGeom prst="rect">
            <a:avLst/>
          </a:prstGeom>
          <a:noFill/>
          <a:ln w="19050">
            <a:noFill/>
          </a:ln>
        </p:spPr>
        <p:txBody>
          <a:bodyPr>
            <a:noAutofit/>
          </a:bodyPr>
          <a:p>
            <a:pPr indent="457200" algn="just" fontAlgn="auto">
              <a:lnSpc>
                <a:spcPts val="3700"/>
              </a:lnSpc>
            </a:pPr>
            <a:r>
              <a:rPr lang="en-US" altLang="zh-CN" sz="2400" b="1" spc="13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spc="3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请利用搜索引擎搜索凤仙花的形态特征、生长习性、用途等资料，并整理保存成</a:t>
            </a:r>
            <a:r>
              <a:rPr lang="zh-CN" altLang="en-US" sz="3200" b="1" spc="30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电子文档</a:t>
            </a:r>
            <a:r>
              <a:rPr lang="zh-CN" altLang="en-US" sz="3200" b="1" spc="3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spc="3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8735" y="5307330"/>
            <a:ext cx="82873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小组讨论：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小组内相互交叉阅读整理好的资料，并说一说各自的阅读感受。</a:t>
            </a:r>
            <a:endParaRPr lang="zh-CN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3" name="图片 2" descr="小组讨论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6645" y="5402580"/>
            <a:ext cx="673100" cy="673100"/>
          </a:xfrm>
          <a:prstGeom prst="rect">
            <a:avLst/>
          </a:prstGeom>
        </p:spPr>
      </p:pic>
      <p:pic>
        <p:nvPicPr>
          <p:cNvPr id="5" name="图片 4" descr="小学壮壮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928860" y="4306570"/>
            <a:ext cx="2263140" cy="25514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83985" y="1712595"/>
            <a:ext cx="3884930" cy="3164205"/>
          </a:xfrm>
          <a:prstGeom prst="rect">
            <a:avLst/>
          </a:prstGeom>
          <a:ln w="41275">
            <a:solidFill>
              <a:srgbClr val="FFFFFF"/>
            </a:solidFill>
          </a:ln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8" name="图片 7" descr="小学壮壮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100000" l="8811" r="98975">
                        <a14:foregroundMark x1="30738" y1="65273" x2="30738" y2="65273"/>
                        <a14:foregroundMark x1="31557" y1="49818" x2="31557" y2="49818"/>
                        <a14:foregroundMark x1="30738" y1="53818" x2="30738" y2="53818"/>
                        <a14:foregroundMark x1="45287" y1="51818" x2="45287" y2="51818"/>
                        <a14:foregroundMark x1="67828" y1="62727" x2="67828" y2="62727"/>
                        <a14:foregroundMark x1="77664" y1="62364" x2="77664" y2="62364"/>
                        <a14:foregroundMark x1="46311" y1="66000" x2="46311" y2="66000"/>
                        <a14:foregroundMark x1="63115" y1="65636" x2="63115" y2="65636"/>
                        <a14:foregroundMark x1="41803" y1="41636" x2="41803" y2="41636"/>
                        <a14:foregroundMark x1="62705" y1="63818" x2="62705" y2="63818"/>
                        <a14:foregroundMark x1="66393" y1="69091" x2="66393" y2="69091"/>
                        <a14:foregroundMark x1="51025" y1="61455" x2="51025" y2="61455"/>
                        <a14:foregroundMark x1="92213" y1="51091" x2="92213" y2="51091"/>
                        <a14:foregroundMark x1="96107" y1="48909" x2="96107" y2="48909"/>
                        <a14:foregroundMark x1="13525" y1="77273" x2="13525" y2="77273"/>
                        <a14:foregroundMark x1="15779" y1="72182" x2="15779" y2="72182"/>
                        <a14:foregroundMark x1="15779" y1="73091" x2="15779" y2="73091"/>
                        <a14:foregroundMark x1="15369" y1="79818" x2="15369" y2="79818"/>
                        <a14:foregroundMark x1="20902" y1="80727" x2="20902" y2="80727"/>
                        <a14:foregroundMark x1="32992" y1="78182" x2="32992" y2="78182"/>
                        <a14:foregroundMark x1="16393" y1="82000" x2="16393" y2="82000"/>
                        <a14:foregroundMark x1="16393" y1="82000" x2="16393" y2="82000"/>
                        <a14:foregroundMark x1="12910" y1="74364" x2="12910" y2="74364"/>
                        <a14:foregroundMark x1="16189" y1="85273" x2="16189" y2="85273"/>
                        <a14:foregroundMark x1="18443" y1="93818" x2="18443" y2="93818"/>
                        <a14:foregroundMark x1="27254" y1="94909" x2="27254" y2="94909"/>
                        <a14:backgroundMark x1="70082" y1="7455" x2="70082" y2="7455"/>
                        <a14:backgroundMark x1="67418" y1="37636" x2="67418" y2="376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2095" y="3380740"/>
            <a:ext cx="2550160" cy="28752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 rot="21000000">
            <a:off x="2973149" y="2569175"/>
            <a:ext cx="6673215" cy="1985010"/>
            <a:chOff x="2394" y="3562"/>
            <a:chExt cx="11063" cy="4299"/>
          </a:xfrm>
        </p:grpSpPr>
        <p:sp>
          <p:nvSpPr>
            <p:cNvPr id="9" name="图形"/>
            <p:cNvSpPr txBox="1"/>
            <p:nvPr/>
          </p:nvSpPr>
          <p:spPr>
            <a:xfrm rot="600000">
              <a:off x="3328" y="4564"/>
              <a:ext cx="9542" cy="2949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indent="457200" algn="just" fontAlgn="auto">
                <a:lnSpc>
                  <a:spcPts val="358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有没有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Times New Roman" panose="02020603050405020304"/>
                </a:rPr>
                <a:t>什么工具能将分散的信息结构化，从而减轻阅读负担？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endParaRPr>
            </a:p>
          </p:txBody>
        </p:sp>
        <p:sp>
          <p:nvSpPr>
            <p:cNvPr id="13" name="云形标注 12"/>
            <p:cNvSpPr/>
            <p:nvPr/>
          </p:nvSpPr>
          <p:spPr>
            <a:xfrm rot="720000">
              <a:off x="2394" y="3562"/>
              <a:ext cx="11063" cy="4299"/>
            </a:xfrm>
            <a:prstGeom prst="cloudCallou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图形"/>
          <p:cNvSpPr txBox="1"/>
          <p:nvPr/>
        </p:nvSpPr>
        <p:spPr>
          <a:xfrm rot="21600000">
            <a:off x="2078355" y="1494155"/>
            <a:ext cx="7284085" cy="10274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algn="just" fontAlgn="auto">
              <a:lnSpc>
                <a:spcPts val="358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文档的资料多，信息量大，加重了壮壮和小美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/>
              </a:rPr>
              <a:t>的阅读负担。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/>
            </a:endParaRPr>
          </a:p>
        </p:txBody>
      </p:sp>
      <p:grpSp>
        <p:nvGrpSpPr>
          <p:cNvPr id="3" name="图形"/>
          <p:cNvGrpSpPr/>
          <p:nvPr/>
        </p:nvGrpSpPr>
        <p:grpSpPr>
          <a:xfrm>
            <a:off x="1812290" y="627380"/>
            <a:ext cx="3893820" cy="624840"/>
            <a:chOff x="9792" y="2872"/>
            <a:chExt cx="3609" cy="984"/>
          </a:xfrm>
        </p:grpSpPr>
        <p:sp>
          <p:nvSpPr>
            <p:cNvPr id="4" name="图形"/>
            <p:cNvSpPr/>
            <p:nvPr>
              <p:custDataLst>
                <p:tags r:id="rId12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7" name="图形"/>
            <p:cNvSpPr txBox="1"/>
            <p:nvPr>
              <p:custDataLst>
                <p:tags r:id="rId13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活动一：说一说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53155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知识卡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片 7" descr="思想总结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65885" y="1534160"/>
            <a:ext cx="914400" cy="9144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51405" y="1637665"/>
            <a:ext cx="26835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1"/>
                </a:solidFill>
                <a:effectLst/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知识图谱</a:t>
            </a:r>
            <a:endParaRPr lang="zh-CN" altLang="en-US" sz="4000" b="1">
              <a:solidFill>
                <a:schemeClr val="accent1"/>
              </a:solidFill>
              <a:effectLst/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9230" y="2571115"/>
            <a:ext cx="9274175" cy="2861310"/>
          </a:xfrm>
          <a:prstGeom prst="rect">
            <a:avLst/>
          </a:prstGeom>
        </p:spPr>
        <p:txBody>
          <a:bodyPr wrap="square">
            <a:spAutoFit/>
          </a:bodyPr>
          <a:p>
            <a:pPr indent="720090" algn="just" fontAlgn="auto"/>
            <a:r>
              <a:rPr lang="zh-CN" altLang="en-US" sz="36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类似一幅巨大的思维导图，用一个方形代表一个节点，用连线标明两个节点间的关系。许多节点和连线组合在一起，构成一张网，这就是知识图谱。知识图谱能够帮助我们更直观地理解和学习知识。</a:t>
            </a:r>
            <a:endParaRPr lang="zh-CN" altLang="en-US" sz="36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grpSp>
        <p:nvGrpSpPr>
          <p:cNvPr id="14" name="图形"/>
          <p:cNvGrpSpPr/>
          <p:nvPr/>
        </p:nvGrpSpPr>
        <p:grpSpPr>
          <a:xfrm>
            <a:off x="1816735" y="627380"/>
            <a:ext cx="367157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0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1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活动二：想一想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83790" y="2294255"/>
            <a:ext cx="7357745" cy="3556635"/>
          </a:xfrm>
          <a:prstGeom prst="rect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9" name="文本框 8"/>
          <p:cNvSpPr txBox="1"/>
          <p:nvPr/>
        </p:nvSpPr>
        <p:spPr>
          <a:xfrm>
            <a:off x="1749425" y="1358265"/>
            <a:ext cx="8902700" cy="829945"/>
          </a:xfrm>
          <a:prstGeom prst="rect">
            <a:avLst/>
          </a:prstGeom>
        </p:spPr>
        <p:txBody>
          <a:bodyPr wrap="square">
            <a:spAutoFit/>
          </a:bodyPr>
          <a:p>
            <a:pPr indent="720090" fontAlgn="auto"/>
            <a:r>
              <a:rPr lang="zh-CN" altLang="en-US" sz="2400">
                <a:solidFill>
                  <a:srgbClr val="231F20"/>
                </a:solidFill>
                <a:latin typeface="楷体" panose="02010609060101010101" charset="-122"/>
                <a:ea typeface="楷体" panose="02010609060101010101" charset="-122"/>
              </a:rPr>
              <a:t>小美和壮壮根据老师的建议，一起制作了关于凤仙花的知识图谱。请观察下面这幅知识图谱，思考并回答下列问题。</a:t>
            </a:r>
            <a:endParaRPr lang="zh-CN" altLang="en-US" sz="2400">
              <a:solidFill>
                <a:srgbClr val="231F2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形" descr="E:\006包图网\素材\024教育培训\642ebed88b239.png642ebed88b23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2"/>
            <a:ext cx="12192000" cy="6095365"/>
          </a:xfrm>
          <a:prstGeom prst="rect">
            <a:avLst/>
          </a:prstGeom>
        </p:spPr>
      </p:pic>
      <p:sp>
        <p:nvSpPr>
          <p:cNvPr id="12" name="图形"/>
          <p:cNvSpPr/>
          <p:nvPr/>
        </p:nvSpPr>
        <p:spPr>
          <a:xfrm>
            <a:off x="853440" y="528955"/>
            <a:ext cx="10630535" cy="5727065"/>
          </a:xfrm>
          <a:prstGeom prst="roundRect">
            <a:avLst>
              <a:gd name="adj" fmla="val 9269"/>
            </a:avLst>
          </a:prstGeom>
          <a:solidFill>
            <a:schemeClr val="bg1"/>
          </a:solidFill>
          <a:ln>
            <a:gradFill>
              <a:gsLst>
                <a:gs pos="0">
                  <a:schemeClr val="bg1">
                    <a:alpha val="0"/>
                  </a:schemeClr>
                </a:gs>
                <a:gs pos="100000">
                  <a:srgbClr val="31C3F3"/>
                </a:gs>
              </a:gsLst>
              <a:lin ang="0" scaled="1"/>
            </a:gradFill>
          </a:ln>
          <a:effectLst>
            <a:outerShdw blurRad="571500" sx="102000" sy="102000" algn="ctr" rotWithShape="0">
              <a:srgbClr val="59CEF5">
                <a:alpha val="1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“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凤仙花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药用价值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抗炎、抗菌</a:t>
            </a:r>
            <a:r>
              <a:rPr lang="en-US" altLang="zh-CN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 ”</a:t>
            </a:r>
            <a:r>
              <a:rPr lang="zh-CN" altLang="en-US">
                <a:latin typeface="Times New Roman" panose="02020603050405020304"/>
                <a:ea typeface="微软雅黑" panose="020B0503020204020204" pitchFamily="34" charset="-122"/>
                <a:cs typeface="思源黑体旧字形 Light" panose="020B0300000000000000" charset="-128"/>
                <a:sym typeface="Times New Roman" panose="02020603050405020304"/>
              </a:rPr>
              <a:t>表</a:t>
            </a:r>
            <a:endParaRPr lang="en-US">
              <a:latin typeface="Times New Roman" panose="02020603050405020304"/>
              <a:ea typeface="微软雅黑" panose="020B0503020204020204" pitchFamily="34" charset="-122"/>
              <a:cs typeface="思源黑体旧字形 Light" panose="020B0300000000000000" charset="-128"/>
              <a:sym typeface="Times New Roman" panose="02020603050405020304"/>
            </a:endParaRPr>
          </a:p>
        </p:txBody>
      </p:sp>
      <p:pic>
        <p:nvPicPr>
          <p:cNvPr id="25" name="图形" descr="63e64362e634d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>
          <a:xfrm flipH="1">
            <a:off x="285750" y="209552"/>
            <a:ext cx="971551" cy="1031875"/>
          </a:xfrm>
          <a:prstGeom prst="rect">
            <a:avLst/>
          </a:prstGeom>
        </p:spPr>
      </p:pic>
      <p:pic>
        <p:nvPicPr>
          <p:cNvPr id="26" name="图形" descr="63e64362e634d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0571480" y="5118100"/>
            <a:ext cx="1482725" cy="1548130"/>
          </a:xfrm>
          <a:prstGeom prst="rect">
            <a:avLst/>
          </a:prstGeom>
        </p:spPr>
      </p:pic>
      <p:grpSp>
        <p:nvGrpSpPr>
          <p:cNvPr id="5" name="图形"/>
          <p:cNvGrpSpPr/>
          <p:nvPr/>
        </p:nvGrpSpPr>
        <p:grpSpPr>
          <a:xfrm>
            <a:off x="1257300" y="634365"/>
            <a:ext cx="492125" cy="508000"/>
            <a:chOff x="1255" y="3884"/>
            <a:chExt cx="2102" cy="2102"/>
          </a:xfrm>
        </p:grpSpPr>
        <p:sp>
          <p:nvSpPr>
            <p:cNvPr id="6" name="图形"/>
            <p:cNvSpPr/>
            <p:nvPr>
              <p:custDataLst>
                <p:tags r:id="rId7"/>
              </p:custDataLst>
            </p:nvPr>
          </p:nvSpPr>
          <p:spPr>
            <a:xfrm>
              <a:off x="1255" y="3884"/>
              <a:ext cx="2102" cy="210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2C538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endParaRPr lang="zh-CN" altLang="en-US"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pic>
          <p:nvPicPr>
            <p:cNvPr id="11" name="图形" descr="343435383038393b343532383537393bd0d0d2b5b6a8cebb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 cstate="email"/>
            <a:stretch>
              <a:fillRect/>
            </a:stretch>
          </p:blipFill>
          <p:spPr>
            <a:xfrm>
              <a:off x="1720" y="4319"/>
              <a:ext cx="1180" cy="1180"/>
            </a:xfrm>
            <a:prstGeom prst="rect">
              <a:avLst/>
            </a:prstGeom>
            <a:effectLst>
              <a:outerShdw blurRad="127000" dist="63500" dir="2700000" algn="tl" rotWithShape="0">
                <a:srgbClr val="EF551D">
                  <a:alpha val="20000"/>
                </a:srgbClr>
              </a:outerShdw>
            </a:effectLst>
          </p:spPr>
        </p:pic>
      </p:grpSp>
      <p:pic>
        <p:nvPicPr>
          <p:cNvPr id="18" name="图片 17" descr="1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65885" y="1540510"/>
            <a:ext cx="914400" cy="91440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2107565" y="1767840"/>
            <a:ext cx="5845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请找出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2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～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3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个知识图谱中出现的节点。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1" name="图片 20" descr="2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65885" y="2853055"/>
            <a:ext cx="914400" cy="9144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280285" y="3124200"/>
            <a:ext cx="923925" cy="372110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凤仙花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3" name="直接箭头连接符 22"/>
          <p:cNvCxnSpPr>
            <a:stCxn id="22" idx="3"/>
          </p:cNvCxnSpPr>
          <p:nvPr/>
        </p:nvCxnSpPr>
        <p:spPr>
          <a:xfrm>
            <a:off x="3204210" y="3310255"/>
            <a:ext cx="1680210" cy="1968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458210" y="3124200"/>
            <a:ext cx="1103630" cy="372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药用价值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84420" y="3124200"/>
            <a:ext cx="1826895" cy="372110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抗炎、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抗菌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894840" y="3035935"/>
            <a:ext cx="816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                             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表示的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含义。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" name="图片 30" descr="3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65885" y="4214495"/>
            <a:ext cx="914400" cy="914400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2325370" y="4519295"/>
            <a:ext cx="1719580" cy="361315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抗炎、抗菌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4" name="直接箭头连接符 33"/>
          <p:cNvCxnSpPr>
            <a:stCxn id="33" idx="3"/>
          </p:cNvCxnSpPr>
          <p:nvPr/>
        </p:nvCxnSpPr>
        <p:spPr>
          <a:xfrm>
            <a:off x="4044950" y="4700270"/>
            <a:ext cx="1668145" cy="0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290060" y="4561840"/>
            <a:ext cx="1104265" cy="287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功效作用</a:t>
            </a:r>
            <a:endParaRPr lang="zh-CN" altLang="en-US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87390" y="4519295"/>
            <a:ext cx="1719580" cy="361315"/>
          </a:xfrm>
          <a:prstGeom prst="rect">
            <a:avLst/>
          </a:prstGeom>
          <a:solidFill>
            <a:schemeClr val="bg2">
              <a:lumMod val="65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治疗蛇咬伤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94840" y="4411980"/>
            <a:ext cx="8162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楷体" panose="02010609060101010101" charset="-122"/>
                <a:ea typeface="楷体" panose="02010609060101010101" charset="-122"/>
              </a:rPr>
              <a:t>“                                  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表示的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含义。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07565" y="2341245"/>
            <a:ext cx="656526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凤仙花；单瓣或重瓣；幸福、吉祥（矩形内的节点均可）。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07565" y="3746500"/>
            <a:ext cx="6565265" cy="3987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凤仙花有抗炎、抗菌的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药用价值。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112645" y="5138420"/>
            <a:ext cx="7329805" cy="70675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0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凤仙花治疗蛇咬伤的功效是抗炎、抗菌；抗炎抗菌的作用是治疗蛇咬伤。</a:t>
            </a:r>
            <a:endParaRPr lang="zh-CN" altLang="en-US" sz="20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图形"/>
          <p:cNvGrpSpPr/>
          <p:nvPr/>
        </p:nvGrpSpPr>
        <p:grpSpPr>
          <a:xfrm>
            <a:off x="1816735" y="627380"/>
            <a:ext cx="367157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6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7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活动二：填一填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38" grpId="0"/>
      <p:bldP spid="38" grpId="1"/>
      <p:bldP spid="39" grpId="0"/>
      <p:bldP spid="39" grpId="1"/>
      <p:bldP spid="40" grpId="0"/>
      <p:bldP spid="4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1070" y="1416685"/>
            <a:ext cx="6791325" cy="4705350"/>
          </a:xfrm>
          <a:prstGeom prst="rect">
            <a:avLst/>
          </a:prstGeom>
        </p:spPr>
      </p:pic>
      <p:pic>
        <p:nvPicPr>
          <p:cNvPr id="20" name="图形" descr="E:\006包图网\素材\024教育培训\q\649eafef985fd.png649eafef985fd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25755" y="240030"/>
            <a:ext cx="1084580" cy="713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51305" y="1080770"/>
            <a:ext cx="1011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下面是关于制作知识图谱的步骤卡牌，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请你帮助壮壮和小美一起排好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顺序。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 descr="数据排序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8170" y="938530"/>
            <a:ext cx="744855" cy="744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00325" y="3427730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0325" y="6055995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97425" y="3427730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153910" y="3427730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97425" y="6055995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86930" y="6040755"/>
            <a:ext cx="1426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5" name="图片 24" descr="2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95955" y="3512185"/>
            <a:ext cx="437515" cy="437515"/>
          </a:xfrm>
          <a:prstGeom prst="rect">
            <a:avLst/>
          </a:prstGeom>
        </p:spPr>
      </p:pic>
      <p:pic>
        <p:nvPicPr>
          <p:cNvPr id="26" name="图片 25" descr="3"/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82260" y="6129020"/>
            <a:ext cx="448945" cy="448945"/>
          </a:xfrm>
          <a:prstGeom prst="rect">
            <a:avLst/>
          </a:prstGeom>
        </p:spPr>
      </p:pic>
      <p:pic>
        <p:nvPicPr>
          <p:cNvPr id="27" name="图片 26" descr="1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195955" y="6129020"/>
            <a:ext cx="456565" cy="456565"/>
          </a:xfrm>
          <a:prstGeom prst="rect">
            <a:avLst/>
          </a:prstGeom>
        </p:spPr>
      </p:pic>
      <p:pic>
        <p:nvPicPr>
          <p:cNvPr id="28" name="图片 27" descr="4"/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53350" y="6114415"/>
            <a:ext cx="455930" cy="455930"/>
          </a:xfrm>
          <a:prstGeom prst="rect">
            <a:avLst/>
          </a:prstGeom>
        </p:spPr>
      </p:pic>
      <p:pic>
        <p:nvPicPr>
          <p:cNvPr id="29" name="图片 28" descr="5"/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452745" y="3465195"/>
            <a:ext cx="393065" cy="393065"/>
          </a:xfrm>
          <a:prstGeom prst="rect">
            <a:avLst/>
          </a:prstGeom>
        </p:spPr>
      </p:pic>
      <p:pic>
        <p:nvPicPr>
          <p:cNvPr id="31" name="图片 30" descr="6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53350" y="3427730"/>
            <a:ext cx="445770" cy="445770"/>
          </a:xfrm>
          <a:prstGeom prst="rect">
            <a:avLst/>
          </a:prstGeom>
        </p:spPr>
      </p:pic>
      <p:grpSp>
        <p:nvGrpSpPr>
          <p:cNvPr id="14" name="图形"/>
          <p:cNvGrpSpPr/>
          <p:nvPr/>
        </p:nvGrpSpPr>
        <p:grpSpPr>
          <a:xfrm>
            <a:off x="1701800" y="324485"/>
            <a:ext cx="3671570" cy="624840"/>
            <a:chOff x="9792" y="2872"/>
            <a:chExt cx="3609" cy="984"/>
          </a:xfrm>
        </p:grpSpPr>
        <p:sp>
          <p:nvSpPr>
            <p:cNvPr id="16" name="图形"/>
            <p:cNvSpPr/>
            <p:nvPr>
              <p:custDataLst>
                <p:tags r:id="rId18"/>
              </p:custDataLst>
            </p:nvPr>
          </p:nvSpPr>
          <p:spPr>
            <a:xfrm>
              <a:off x="9792" y="2887"/>
              <a:ext cx="3609" cy="96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22B9FE"/>
                </a:gs>
                <a:gs pos="100000">
                  <a:srgbClr val="59CEF5"/>
                </a:gs>
              </a:gsLst>
              <a:lin ang="2700000" scaled="0"/>
            </a:gradFill>
            <a:ln>
              <a:noFill/>
            </a:ln>
            <a:effectLst>
              <a:outerShdw blurRad="127000" dist="127000" dir="2700000" algn="tl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002A4E"/>
                </a:solidFill>
                <a:latin typeface="Times New Roman" panose="02020603050405020304"/>
                <a:ea typeface="微软雅黑" panose="020B0503020204020204" pitchFamily="34" charset="-122"/>
                <a:cs typeface="思源黑体 CN Bold" panose="020B0800000000000000" charset="-122"/>
                <a:sym typeface="Times New Roman" panose="02020603050405020304"/>
              </a:endParaRPr>
            </a:p>
          </p:txBody>
        </p:sp>
        <p:sp>
          <p:nvSpPr>
            <p:cNvPr id="17" name="图形"/>
            <p:cNvSpPr txBox="1"/>
            <p:nvPr>
              <p:custDataLst>
                <p:tags r:id="rId19"/>
              </p:custDataLst>
            </p:nvPr>
          </p:nvSpPr>
          <p:spPr>
            <a:xfrm>
              <a:off x="9905" y="2872"/>
              <a:ext cx="3481" cy="96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ctr" defTabSz="51435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40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469900" sx="102000" sy="102000" algn="ctr" rotWithShape="0">
                      <a:prstClr val="black">
                        <a:alpha val="8000"/>
                      </a:prstClr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思源宋体 SemiBold" panose="02020600000000000000" charset="-122"/>
                  <a:sym typeface="Times New Roman" panose="02020603050405020304"/>
                </a:rPr>
                <a:t>活动三：排一排</a:t>
              </a:r>
              <a:endParaRPr lang="zh-CN" altLang="en-US" sz="3400" noProof="0" dirty="0">
                <a:ln>
                  <a:noFill/>
                </a:ln>
                <a:solidFill>
                  <a:schemeClr val="bg1"/>
                </a:solidFill>
                <a:effectLst>
                  <a:outerShdw blurRad="469900" sx="102000" sy="102000" algn="ctr" rotWithShape="0">
                    <a:prstClr val="black">
                      <a:alpha val="8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思源宋体 SemiBold" panose="02020600000000000000" charset="-122"/>
                <a:sym typeface="Times New Roman" panose="02020603050405020304"/>
              </a:endParaRPr>
            </a:p>
          </p:txBody>
        </p:sp>
      </p:grpSp>
    </p:spTree>
    <p:custDataLst>
      <p:tags r:id="rId2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0243854],&quot;65&quot;:[20205081]}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4587606,4587607,4587609],&quot;65&quot;:[20205081]}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65319,21565320,21565318,21565321,21565322,21565323],&quot;65&quot;:[20205081]}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65319,21565320,21565318,21565321,21565322,21565323,50002347],&quot;65&quot;:[20205081]}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0&quot;:[21587978],&quot;65&quot;:[20205081]}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COMMONDATA" val="eyJoZGlkIjoiNjA4MTdjNTgxNmFlYzk3ZWYxMjQyMTJhNmViNGIxMDYifQ=="/>
  <p:tag name="KSO_WPP_MARK_KEY" val="400b9df3-a7be-4b66-9d6c-4f3e33f4b1e6"/>
  <p:tag name="commondata" val="eyJoZGlkIjoiNDNjYmQxODk4NTNlMDc5MjUwM2U4ZWZhMWVjMGMyMzkifQ=="/>
  <p:tag name="resource_record_key" val="{&quot;10&quot;:[20243854,4587606,4587607,4587609,6463926,21562660,21565319,21565320,21565318,21565321,21565322,21565323,50002347,21587978],&quot;65&quot;:[20205081]}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​">
  <a:themeElements>
    <a:clrScheme name="自定义 1893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2ABEF9"/>
      </a:accent1>
      <a:accent2>
        <a:srgbClr val="FBC347"/>
      </a:accent2>
      <a:accent3>
        <a:srgbClr val="2ABEF9"/>
      </a:accent3>
      <a:accent4>
        <a:srgbClr val="FBC347"/>
      </a:accent4>
      <a:accent5>
        <a:srgbClr val="2ABEF9"/>
      </a:accent5>
      <a:accent6>
        <a:srgbClr val="FBC347"/>
      </a:accent6>
      <a:hlink>
        <a:srgbClr val="2ABEF9"/>
      </a:hlink>
      <a:folHlink>
        <a:srgbClr val="FBC347"/>
      </a:folHlink>
    </a:clrScheme>
    <a:fontScheme name="自定义 9">
      <a:majorFont>
        <a:latin typeface="思源黑体旧字形 Light"/>
        <a:ea typeface="思源黑体旧字形 Light"/>
        <a:cs typeface=""/>
      </a:majorFont>
      <a:minorFont>
        <a:latin typeface="思源黑体旧字形 Light"/>
        <a:ea typeface="思源黑体旧字形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思源黑体旧字形 Light"/>
        <a:ea typeface=""/>
        <a:cs typeface=""/>
        <a:font script="Jpan" typeface="ＭＳ Ｐゴシック"/>
        <a:font script="Hang" typeface="맑은 고딕"/>
        <a:font script="Hans" typeface="思源黑体旧字形 Light"/>
        <a:font script="Hant" typeface="新細明體"/>
        <a:font script="Arab" typeface="思源黑体旧字形 Light"/>
        <a:font script="Hebr" typeface="思源黑体旧字形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旧字形 Light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893">
    <a:dk1>
      <a:srgbClr val="000000"/>
    </a:dk1>
    <a:lt1>
      <a:srgbClr val="FFFFFF"/>
    </a:lt1>
    <a:dk2>
      <a:srgbClr val="0F1423"/>
    </a:dk2>
    <a:lt2>
      <a:srgbClr val="FFFFFF"/>
    </a:lt2>
    <a:accent1>
      <a:srgbClr val="2ABEF9"/>
    </a:accent1>
    <a:accent2>
      <a:srgbClr val="FBC347"/>
    </a:accent2>
    <a:accent3>
      <a:srgbClr val="2ABEF9"/>
    </a:accent3>
    <a:accent4>
      <a:srgbClr val="FBC347"/>
    </a:accent4>
    <a:accent5>
      <a:srgbClr val="2ABEF9"/>
    </a:accent5>
    <a:accent6>
      <a:srgbClr val="FBC347"/>
    </a:accent6>
    <a:hlink>
      <a:srgbClr val="2ABEF9"/>
    </a:hlink>
    <a:folHlink>
      <a:srgbClr val="FBC347"/>
    </a:folHlink>
  </a:clrScheme>
</a:themeOverrid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zY3MDcwNTc0MzM0IiwKCSJHcm91cElkIiA6ICI1MzMyMzEwMzMiLAoJIkltYWdlIiA6ICJpVkJPUncwS0dnb0FBQUFOU1VoRVVnQUFBNmtBQUFFVUNBWUFBQURKRkhBeEFBQUFBWE5TUjBJQXJzNGM2UUFBSUFCSlJFRlVlSnpzM1hlWUc5VzUrUEh2akxwMnRkcmVxeXUyd2RoZ2pERzlsMkFnUUNDUVFCSVNBb1NXRzhvbEliMlJlNU5mMmcwM0FXNUNHaVFFQ0JBSXhOU0F3Umpqam52ZDNuZTFXdlUyOC90alZyTGwxVFpqc3pLOG4rZnhzMnV0TkhOVzBtalBlODU3M3FQb3VxNGpoQkJDQ0NHRUVFSmtBWFd5R3lDRUVFSUlJWVFRUWlSSm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ElrQ3FFRUVJSUlZUVFJbXRJa0NxRUVFSUlJWVFRSW10SWtDcUVFRUlJSVlRUUltdVlKN3NCUWdnaHhNR2dkYitJM3ZFM0dOeUFicktoK3JaTWRwT0VFRUtJUXk3aG1vV2FpRURlWEpUS3ExQkx6cHpzSnIxdmlxN3IrbVEzUWdnaGhIZy9FaHR1SkJyWVJ0U2NTOXhhU01KYU1ObE5Fa0lJSVQ0d3BxZ0hjN1FmVzh5SHhUVWIwMUgvTzlsTmVsOGtTQlZDQ0hFWTA0bXR2SmdnQ1NLdTZaUGRHQ0dFRUdMUzJYM2JjU2cyTE1mOUhWQW11emtIUk5ha0NpR0VPR3dsTnR4QWtMZ0VxRUlJSWNTUXNHc0dJUzFNNHIwdlRYWlREcGdFcVVJSUlRNUxXdmNMUlAzYmliaG1USFpUaEJCQ2lLd1N6cHRKMUxjSnJlZmx5VzdLQVpFZ1ZRZ2h4R0ZKYS84clVZdHJzcHNoaEJCQ1pLV29KUSt0N2RISmJzWUJrU0JWQ0NIRTRjbTNtYmkxY0xKYklZUVFRbVNsdUxVUWZCc251eGtIUklKVUlZUVFoeVZkdFVrVlh5R0VFR0lFQ1dzaHVzazYyYzA0SUJLa0NpR0VPQ3laL0ZzbnV3bENDQ0ZFVmpQNURzKy9sUktrQ2lHRUVFSUlJWVRJR2hLa0NpR0VFRUlJSVlUSUdoS2tDaUdFRUVJSUlZVElHaEtrQ2lHRUVFSUlJWVRJR2hLa0NpR0VFRUlJSVlUSUdoS2tDaUdFRUVJSUlZVElHaEtrQ2lHRUVFSUlJWVRJR2hLa0NpR0VFRUlJSVlUSUdoS2tDaUdFRUVJSUlZVElHaEtrQ2lHRUVFSUlJWVRJR2hLa0NpR0VFRUlJSVlUSUdoS2tDaUdFRUVJSUlZVElHaEtrQ2lHRUVDTjQ3VzBQNzZ6MUVvdHBrOTBVQU83NndRNWVlOXN6MmMwUUIxRkxlNWpidnJXZEY5L29ROWYxeVc1T1Z2TDY0dmdEOGNsdWhwZ0UvL053Q3o5OXFKbk83c2hCT1Y0a3F2R2Y5KzNrb2IrMDBYR1FqaWtPRFFsU2hSQkNpQkgwOUVYNTVjT3QzSGQvNDdqdXYzckRJUC8xNjBiZVh1TTlvUE4xOTBieGpkQVoxelNkN3Q0WS8vZVhkbDU5cS8rQWpyKy85cTRJRzdmNUQ4cXhEbWU2cnRQY0h1S0YxL3I0eXpPZGJOa1orTURPM2RvWm9jOFQ0NVUzUFF3TVNpQ1d5ZXNyUFB6SGQzZXdlc1BnQjNyZWQ5WjY4ZnBpSCtnNXMxRWdtR0QxaGtIKzhrd25TMS92SXhCTWZHRG5ibTRQczNhVGp6VWJmUWZsZURhclNrT05nMysvUGNCRGo3WWRsR09LUThNODJRMFFRZ2doc3RWUlIrVHl6SXU5bU16akc5TTk4b2hjL3ZkUGJXellFc0RuajNQT0tVVVRPdDlMeS9wWnRuS0FXejlielp5WnVXay9hMm9MRTAvbzVPZVpXWEIwM29TT081THRlNEk4OUdnN1IweDFjc2NYYTNBNkRrMjNvS2MveXArZTdNUnVVNmtzczNMNkNZVzQ4dzdOdVRSTkp4aEtrSnN6L1BqK1FKdytUNXp1dmlpZFBSRTZ1aUswZFVWcGFROFRpZTZkeFh6dWxUNFdMM0J6L1ZXVldDM2plKzM3QjJKOCsyZDdLSENiT2VFWU4yZWZYSWpKcEtSKy91alRuWVRDR3VlZVdraDFoVDExKytzclBNeWZrOHR0MTlXTSsxeUhvM0JFWStVNkwyYVR3b0tqOHliMHUyN2FIaUFZMHVqcWpZNzdNYjM5VVRadUQ3QmhzNS9jSEJPWG5WODY0ZmZjSTA5MzRRL0V1ZTdLU2s0NkxuOUNqNTJJWjEvdVlWZFRpTHhjTS9PUGRERi9qdXVRbmNzZlNPQjBxS2lxa25aN0lxSFROeENqdHo5R1owK0VycDRvN2QzR3RkSFRGd1gyM3YrcGYvVnd5MmVyT1hLL3o2alIvUG1wRHRadTlET2wxczZTczBxb3JkcDdEWFQzUlhud2tUWk9PTWJONllzTFVtM2JzU2RJbnlmR1hUZlVNbmZXd1h0T1prMXpzbXpsQURPbTVCeTBZM3A5TVRadER6QnZkdTY0UDBmN1BGR2VYdHFMeHh2amtuTkxtRmJ2UEdqdCtUQ1FJRlVJSVlRWVFjMVFNRkZUWVJ2WC9XMVdsWmxUbkt6ZjRpY3ZkK0ovWW52Nm8vZ0NDZjcwVkNjL3VtZGEycy9lV2pVQXdCVVhsaDdRc1RNSmhZdzA1cjZCUXp0YlZGeGdvYmpBd3RJM2pCbmcxZS81K042ZFV3L0p1ZUlKbmEvKzF5NFVSU0hmWlNJWmVpcUtnc1dzVUZSZ29hVElRcUhid3JGejh6ZzczMEpCbnBrOGw1bG9UT2ZWdC9wNTVPa3VscS95VXBCbjV1cEx5c2QxM3NKOEM1ZWNVOHh2SDJ0bloyT0lTRlRqNG5OS1VqOC9ZM0VCMy9oL3UzbHIxUUEvLy9ZTThuTE5yTi9zSThkaDRxWnJxakNQY3lEa2NOTGRHMlZuWTVDTjJ3S3NmcytIZjJnR3JqQy9peXN1TE9Qa2hXTUhmbHQzQmRpNExjQjVweFZ5eXZINWJOamk0OTMxUGl3V2hZdlBLY2J0c3REV0dXWlBTNWhlVDR5V3RqQzdta0xvdWs1TmxaMXR1NElFUXhwN1drSVRlcy9wdWs0b25DQVNOUVk5RHFXalo3bDQ4WTErK2dmaXZQS1doenR2cUQxa2dlcGJxd2I0NnorNktDKzFZakdyYUpxT3FpcVlUQXBXaTBKMWhZM0NmQXUxVlhibXpYRlI0RGFUN3pKanQ1dG9iZy94bXorMTA5UVc1cWNQTmZPemIwM0g3YktNNjd3WG5WM0NwdTBCbHE4ZVpOMW1QNy82M2t4c1Z1TTlYMXBrcGJyQ3h1Lysxa0ZYYjVTckx5bEgxM1dlK2xjUGQ5MVl4NnhwQnkrWUJIQU5mWDVXbEZvUDJqRTFEUjU4cEIyeldlSDZxeW81ZnI0NzlUT3ZMOGFBTjQ0dmtLQ3JKMHBiWjRRZGpVSGFPaU9wd2JHTjJ3SjgvYlo2Q1ZUM0lVR3FFRUlJTVNRYTAvamx3eTBzbXU5bThiRnVjbk5NV013SytST1lnYW11c0xGK2k1OXA5WTRKbmR2cmk3TnVrdyt6U2VHbVQxZWwvY3dmaVBQYThnR3F5MjNqNnRpUFZ6S3Q5YVpQVngyeVdWUXdBc1JyTDY5Z1NwMkRSNTd1cEtWOTdMVmdtcWF6YnJPZmw1YjFZekxCSmVlTWI2YkJhbEU1KytSQ0hudTJtNnN1TG1QK25GenNOaE5nekZpOThGb2ZYN3k2aW5rWmdnQzdUZUdDTTRwWnU5blA1dTBCNHZHSnJSRTk0OFJDY3B3bS91K3Y3WGk4NllGL2VhbU5PNzVZeTBPUHRwR2N4QXFFRWx6K3NWTGVYdU9scXplR3c2NXk1dUlDN0hiVGhNNzdRWXZITlpyYUlsU1VXbWpyaXJLN0tZVFRvZUlQYUhUMlJHanRpTkRjSHFhMjBzNmNHVG5NblpYTDRnVnVscjdSejVyM2ZQUVB4SG5vTDIwY2U5VG9zMDZScU1aRGo3WlJYV0VqRUV6d216KzMwZG9ab2FmUGVHNTNOWVg0emxlbVlMR283R29Lb1drNks5WU9jdkxDZkc0Y3VvWis5bi9Ock5yZzQvelRKcGJWME53V0lSalNPSEptem9ReklpYXF0c3JPOSsrY3lzT1B0L1B1ZWg4dDdlRXhnOVQrZ1JndkxldG40elkvOCtlNFdISjJNWlp4REhTY2NXSUJqLyt6RzR0WjVTdGZxQ0hQWlU3TlhGNTM1Mlp5blNhdXVMQXNGVUNtdGJQU3diV1hsL085WHpRU2plbkRabU5IazVkcjV0NWI2dm5Objl0WXU4bFBPSkpJTzhjMWwxWVFDQ2F3Mll6Ym10c2lYSFpCS2VGSWduKyswb3MvbUdEdXJOeURHckRtdVE3ZWRWYmd0bkRwK1NVODltdzNUNzdRa3hha2J0amk1Ky8vNmtIWDRlaFp1Unc1TTRkTHppdkJwQ3A4OFo0dDVPV2F1ZnlDMHJUWlpTRkJxaEJDQ0pFU2plcXMzZWhuM1NZL3RWVTJhaXNkMkcwcVRzZmV6bFF3bE1EcEdMbHpVMVJnekN6a09pZldBZnJYdi91SXhlRVRIeXVtcmpvOXdQM25xMzJFSXhwWExDbWRVTWR3TklGZ2d2ZTIram4yS0JjenB4N2NtWXFSbkhSY1Bndm01dEU5bExhcDZ6cnRYUkVzUTZtZlBiMVJXanNqN05oanpMNzVBbnRuc05adjluUGpwNm80Y1J4cGw4bGd0aWpmbkFwUUFTSlJIYTh2d2I5WGVESUdxVWxIemN4aDgvWUE5VFVUN3pRZVA5L043Qms1WkhxVmpwaWF3OTAzMXJIcVBSK2J0dm5ac2pPSXgydXNRN1hiVkk2Y21jUHg4L0t5TWtpTnhqUTJidyt3ZHBPUGQ5WU80Z3NrbU43ZzRJWlBWZkhucHpxeG1CWE9PNjJJR1ZPY25IbGlJYjk4dUFWZGgwdlBMMDBkd3g5TXNPWTlZMjNoSno1V091YkF5QitmNk1CcVZmbm03UTA0aHA2VCsrNXZaTkNmNE55VEN6am5WQ040TEMyeThwbkxLMWkrZW9DWDMvU1E0OXg3dlhaMFJTZ3J0cko0d2NRR2QxYXM5UUk2VjE4OHZwbjA5OHVkWitiTG42K2x0U05NWWI3eEdlTDF4UW1GRXBqTUNzRmdncmF1Q00xdEVUWnY5N083SlV5eXp0YnU1akNyTnZqNDlsY2F4a3lqdHBoVjZxdnRtRXdLK2U2OXM2RHh1RVlzcnZQT3VrRXVPbnY0WjFEU2pBWW5OcXRDWHE0WlY0YVUrdEhrNXBpNTg0WTZPcnNqdzJaZ1RTYUZ6Myt5a2wxTklSNy9aemViZHdUWTFSUWtNZlFSVUYxdW84QnRQaWhCYWlKaFpKQWszMU82cnRQYUVXSEZXaTliZHdZcEw3Rnl4b21GVEsyYjJFRGpoV2NXczdzNWhNV2NmdldmdkxDQWt4Y1dETHYvMzEvb3ByN2F3ZDAzMWgyeTVRK0hNM2xHaEJCQ2lDRTdHbzJaeGNzdktLRzIwdWlnbU0wS1RhMFJIbnlrbGZWYkFnejY0OXh4ZmUySVFVNmV5L2pUYWpLUFA1ajBlR01zZmIyUG1rb2JGNTVablBGbnM2YzdPZmFvdld0UkI3d3gxbS94czJHTG4yMjdnd3o2NHhRWFdMbm41anBLaThaT1kxdjI3Z0N4dU00bkx0d2JSRVNpR3EwZEVYS2RLbVVsNDB0eG5paTdUVTNOR01RVE92ZmQzNFRIRzZlNHdFeGx1WTJ5WWl0VDZ4MmN1cWdBdDh2TXIzN2ZRbHRYRkUyRDhjNXJGcmlOMTJEL2dIN1Q5Z0FGYmpPZituZzVPL1lFZVcxNVA0UCtCQmVmVThMMGhyMnp0R1hGeHZPWE04cGd4R2oyNzd4djJ1N251VmY2YUd3Sk1laFBrT05Vc1ZsVkJnYmpmT3FTTXViTXlLV20wbmJRQmlBT3RxV3Y5L0hrQzkyRXdob21GUmJPYzdOd1hoN3o1N2d3bVJSbVRjdWhxVFhNRlJlV3BSNVRrRzloVDdPUmRxc294dStWbkprdUtiTHdzVE9LTTU0cjZmVVZIblkyaHZqYXJYV3BZT0xWNWYwTURNYjU0VjFUS0M4ZC92NTg3ZTBCcXNxc2ZQSWlveDE5bmlodFhSSE9tK0FzYWl5bThmb0tENHZtdTZtclRsODc2Um1JTWFYT01hNVp5d094NzNybEZXdTgvUEZKWXdDZ3J0cE9TWkdWc21JTDU1NWFSR1c1alcyN2cvenB5VTdBV0ZNNlh2bHVDOEg5aWg5dDNSVkUwK0FUSHl2QmxXdm0xYmY2ZVh2TklMT21PYm5nakdMc1F6T2NxcXBRVW1oTlcyODlVZnUrZHJHWXhsLyswY1htSFFIYU9vME1pN0ppSzEyOVVhYlhPMWx5ZGhGVDY1d1RYdUl3NEkybEJlRkpnLzQ0YlYzR0lOblRTM3NJaGJ2bzdvdml0SnR3T2xTNmUyTnMzUlhrM3lzOFhIaG1NVmROWUpCQ1ZSVnV2NjVtWEs5RmQxK1V0WnQ4ZlBYbWVuSnpzbTlRS2h0SWtDcUVFRUlNK2ZmYkF4UVhXTWgzVzNqa3FVNjI3d2t5TUJqbm5YVmVqcGlhd3lYbmxyQmdyb3VDb2M2UHh4dmpCLy9UeVB3NUxpNjdvQlM3VGNWdU16cHZpWVNPWlp4L1pSOTl1cE5JVk9PNkt5cUdyVTE4L0xrdUlsR2RzMDRxWlAxbUg5djNoTml3eGNmdTVoQkdNUk9kcWpJYkM0OHU1TGg1ZWVNS1VLTXhqZWRlN3VYa2hmbVVGRnA0WjYyWHQ5ZDRXYi9aVHpTbU0yZEdEbCs5dVM0VlhCd3FGclBLa3JPSytlT1RuWHppd3JLTXhXa3F5MjIwZFVWWnZNQTk3dUkxeVRUQ2ZUdlN6VzFodHU4T2NNeFJlZnpxOTYyNFhXYldiUFNoNjBaUnFwOStZM3BxUmpjNXEyR2V3RUREYU9iTXlLVzZ3c2FMYi9UejZuSVBQLy9XRE5aczlQR3IzN2ZpeWpWUlYyMm5yVE9NMjJYSnlnN3J1YWNXY2U2cFJlaTZ6dWZ1MklMZHBySmc3dDRCa3premN0aTBQVUFrcXFXZWU1dEZvZEJ0WnNNV1ArR0l4b0s1ZWZUMkcybTZaK3hUSENlVEhZMUIzbnpYeTcyMzFhZUNrOWFPTUJ1MitMbnpobHI2UERHS0N5MXAxOHEyWFFHMjdnend6ZHNiYUd3eEtzSnUyUmtFRkk2Y09iSFp0MWVYZS9BSEUzemlZNlcwZFJvemJHK3Y5dExSSGNYcFVMbngwMVZwQTBhSHloa25GdkNQbDNxeFdoVys4NVVwdzM1dUducXJxQ3JjZGwzMXVJdFIyYXdLNGYweTdsOStzNSthU2h2ck52dlp0anRFbnlkR1cyZUV6VHNDNUxuTW5IVlNZZXErZVhsbUlwR0RzeTJYeGFKeTljVmxkUFZHK2Y0dkcxbHlWakVYbkZITVhUL1lRYjgzeHZ3NWVXaWF6czdHNElUV2EvNzZ6MjMwOWtlWjNwQkRKSnBnMEpkQTEzVmN1V2I2aDliZ0x6bXptS3B5VzFvd08rQ044Wlh2N3lRUzBkaXhKelRoMzBkUmxGRS9OenA3SXZ6MnIrMGtFanEzWDFlVHV0NWZXdGJQNG1QZDVFd3dBK2ZEVElKVUlZUVFBdGpaR0tTcE5jd1pKeGF3cHpsRUxLWng1TXhjT3J1alhITlplY1lBcWNCdHdXbFhlZjYxUGs0KzNqMlVIbXgwTWhManJMV3ljWnVmNWFzSG1UZmJOYXphNUo2V0VHK3M5REp6aW9NSEhta2pFdFZvcUhGUVdXYmp1S1B6bUZMcm9LSEdNZUdPemZPdjllSHh4bW50Q0hQVDE3WVJqZWxVbGR0WWNsWXhpNDV4VTFsMmFHWlJNem4yS0JkL2ZMSVRuei96RXhZWUt1NTA0Um5qbncxTGR0NU4rd1JDZjN1dWkwWHozZHo2dVJyQVdPZDcwNzNiY09XWStPYVhHMUlCS29ERE52Rlpza2hVWTl1dUlBMjE5b3hwa0c2WGhUa3pjbmw2YVMrSmhFYk9VQXA1Y3Vic3I4OTJzMzFYZ0x0dnFwOXdtdUVIUlZHTXdsTnJONlZ2QjlJd2xCYmQ1NG1SNHpDeCtyMUJtdHJDOUEvRStlL2ZORk5WYm1QVzlCd2FXNDFPLzZKajNNT09uZFRaRTJIZEpqK25MY3BuOC9ZQXdWQ0NucjRvSzlmN0tNdzM4NVBmTk5QYUdhR3F6TXJYYnFrbjMyMGhIdGY0L1JNZFhMbWtqT2tOVG5SZDU0MTNCdGkrTzBodGxZMmpKMUFaMWgrSTgvU0xQZVE0VGZ6a3dXWTZ1cU5ZTFFyejV1Unl4WVZsekp1VCs0RlZZYmFZVlk2ZWxjdks5Wm0zM2drT1hSdno1N2lvS2g5L2FyclpwS1JkRzd1Ymc2eCt6OGNQNzU1S1RhVnhuRDgvMVVGYlo0UUx6eXhLQzFEQnVENG1HcVEydDRXSnhqU20xam1HRFg2WnpTcFY1WGFxeW0ycEltNU9od2xYcm5FaE43ZUgrZFpQOTNEU2NXNXV1cVo2WE9jNzZvaGMvdkpNRnhlZDdlVEltVGtVNWx0UzUvM3BRODNrT0tQREtxaURNY3M4ZTdxVHRSdjl6SjAxOXVCR1ozZGsySURKYU1wTGJQZ0NDVnJhSTFpSEJuVGFPaVA4NFlrT1hucWpqKy9kTlRYamV1Q1BJZ2xTaFJEaW95VGhoMFFZdENob2tYMytSVUhiZTd1Ky8yM0p4K2h4U0FUM2VVeGtuL3RIOXQ1SFQ0Q3VBWnJ4TmZWOThuWTl3MzBTUTdjbnY4OXd1emJ4a2UzeENFYzAzbHJsNVZ2LzBaQ2FKVTE2YzZVSFhkZHA2NHl3YlZlQW5ZMUJBQzQ4cTRUS01odDExUTVhT3lPcFNzREo5VWpqS2JvVENpZDQ2TkUyWmt4eHNuMVBrTlViQmpsMmFJWkswM1FlZnF5ZDJkTnp1T2RMZGFpcXdxLyswSXBuSU1aMVYxYWtyYldjaUphT01QOTRxWmYvK0VJTlZlVTJIbnUyaS9XYi9YejE1cnBodjNzbXplMGgzbDdsWmRtN1hzcUtyWHp5NGpLbWp6SEQwZDBYNWMyVkE1UVVXVGgrdmp1dGsxOWNhS1dvd01LZ1AvTWVvVDE5VWFyTGJTT3VrY3RJTjE0RGRlZzBLOVo2aWNWMTNIa3FQL3hWSTErNHFwSVhYdXREMCtEem42eWtwREI5OWprNUU1SVlaeis4c3p2Qy9YOXNaWGR6R0t0RjRiNy9uRXA1cVZIc1o5V0dRYVkzT0trc3MyRzNLZGlzQ2s2SE9kV3ByU2l4c3JNeHlIdGJmQ3c1dTRTcXNvTlhjZlJReU0weFlkMHZSU0Q1Mm5UM1J1bnFqYktyeWJoT3kwc3MzSFJOZFNvdzJiRW54TFI2eDZpei9ibE9FNS80V0NrLy9rMFRyUjFobHB4ZFRPOUFIRjJIcjF4Zmk4TnU0dlp2YmFkdllPLzc1WTlQZGpKN2VnNFhubG1NcnV2MGVXSmNjMWs1cmx3VDU1MVdOS0UwNmo4ODJVbEZpWlhiUDE5TFUydUkvL3AxTTZjdkx1RGF5eXJHZkd3NG5HRGRaait2THZmUTJoSG05TVVGWEhKdXlhaXB3YnF1ODlZcUw3MmVHUE5uNXc1N244K1k2dVQxZHdhSXhiUzBnUlFnVlVEcXhBVWpCLzJaejdsM0FDY2EwL2p6Mzd1NDlMd1NmdldIVnM0OHNZQjVzMTI4dG55QUtiWDJ0QlR1Skl0WlFkUEdsMTZzYVRwTDMramowYWU3MERRNDdZUjhyci9LS0dxMWNadWZXTnpJM0xCYVZPdzJsY0toenlDTFdhRmlhTW5CRTg5M1UxZGxHeFlzanlaWkc2Q2h4a0ZSUWZyN2JVZGprTnJLa1lQNjhoTGovdnQvTG1UeW8vOXRJaHpSdVBxU01rNDVmdmk2VTM4Z3p2Zi9wNUdxTWhzWG5sVk1RNDJEdVVmazB0MGJKUy9YeklBM3hrOGZhcUsrMnM3NXB4Y05XOC82VVNaQnFoQkNaQzBOWW9OR1lCa2YramYwdlI3M1RlaDI0bjdqZUNJanUwM2xNNWNibmRCWVhLT3RNMEpUYTVpbTFqQytRSUlISDIwSGpMVlMxUlUyYWl2dHFhSWx1VGttWERtbTFDaDlNc1UwRmgvNytmNzk0eDJZelNwZnViNkdoeDV0NTdsWCsxSkI2b3R2OUJPS2FOeDlVMzJxazExWFpVdWxIVGJVVEh5MmJkQWY1My8vMk1yTjErNU5WOHpMTmJaZTJYOW1aTm5LQVpyYVFsU1YyZkVINHpTMUdVRzZzWlVMZUx4eFBONDQzLzM1SHI1NmN6MnpwNmZQT3VpNnpxNm1FTXRYZS9uM2lvSFU4UU1oamZOT1RaOFZyUzYzcFJWSlNrb2tqSUJqclBXTCs5T0dYaHlUU2FHdE0wSjNiNVM3YjZ6RFpGSll0V0dRNy94c0R3T0RjYzVZWEpDV3RwcVVEQ3BHVzF2VzNoVmhaMk9RTlJ0OWJOc2RUSFdvYXlwc2xBMTFjazBtZVBibFhqcTZJOXoydVJvcXkyeXA2cVdxaXBFT3Jpajg0NlZldnZubEJxYlVadi8yRTFhclNsNk9DYTh2UmlDb1VWbG13KzB5azU5bnByc3Z5cmxEcisxUEgyb21GdGRTS1pydFhSRUdCdU5jZG43SmFJZFA3VzliVzJVbkV0VTQ2NlFpbkk0QmxxL3lFZ3dsY05oTlZKWmJNWnRWOHQwV05tN3pjOFEwSjR1UE5USWRkQjMrNjlkTkFOenpwYm9KcldWODRiVStBb0VFZDk5VWo5Mm1VbGRsWEdPKy9RWlFJbEdOM3ozV1RrMmxIWWROcGJNbnlzNm1FSzBkWVlvS0xIVDNSb2xFZFo1ZTJzdU9QU0crZGt2OXNIUDVBbkhXYnZUeDBySitkamVIamZPLzJzY0RQem9pN1g3VjVjYjd5aDlNVU9CT0QxSzcrNktZVERCMzF2ajNLd1hRZEZDSFBxZGVXdGJQTlplVjAxRGo0SnhUaW5qZ2tUYisrbzh1RkVYaFM5ZFdaMXg3YWpZcnhFZTVOc0lSaloyTlFiYnNEUERXS2krRmJqTU91MG9ncUtWZGJ6MzlNZjd2TCszVVZOcjQwVDNUTUpzVmJFUExKUlJWSWM5bDR0OHJQRlNYMi9ueWRUVVQycWJKYWhrNnpuN04zN0VueUtBdndmSHpSczRXU2I1bm5NNnh6M2ZGa2xMdS8wTWJ2MytpazVNWDVnK2JKYzdOTVhQbGtqSis4ZHRtMW0zMjg0dHZUNmUwMklyRnJORFRIK1d2ejNSeDljWGxxYzk5c1pjRXFVSUk4VUdJOWtDMEY2STk2SkZlNC90WUgwUzYwU005RUI5SUQwaGovWlBkNG8rTU5SdDliTnNWb0xzdlNsdEhoSTZlS0pxbVUxNWlwYUhHZ2FvcWZQS2lVczQ1cFREempJaXVzKzlHOTJxeVNNd1l4VE5lZnJPUGRadDhmT2NyVTNEbG1Da3J0cUpweGtLeHB0WVFyeTczY1BkTmRXbHJGTjFEUlpsS0NvMVpnbURJQ0I0MVRXZEdnM1BZVE12K1hsM3U0ZGJQMXFTbDgvb0NjZkpjcG1HRmFCcHE3UHptejIwVXVNMmNkWElocHkvSzU3b3JLbEtWamUvKzRVN2FPbzNLdklYdXZkMkplRnpqbHcrM3NuVlhnRWhFNTdoNWVWeHlUakdQUGR0Tmdkdk1hY2NQVDVzdUw3SFM2ekZtaFJJSm5mWnVZeHVUWFUxR01aZk9ua2hxUDhmeFNBYVhKbFdob3RSS1ZmbmV3S2k4eEpvYVFCajB4L0VIRXNQV2dTYlRoV094ekFNTm1xYnovR3U5TkxlR1dUamZ6WTJmcXFMWEUrTS83OXZGNllzTFV4MVZ1ODNFTjI1cjRPSEgyd2xITkZSVlNYc1BPUndtNG5HTjJ6NW5CQU45bmlnZWJ4eUgzVVJWK1FlWGNqMWVUYTBoQmdmajdHNEs4YzdYdDFPVWIrRUhkMDhsTjhmRWxEb0huVDNSdFB2YmJTckJVSUwycmdodnJmS1M1ekt4ZUp5emZnNjdtbnE5M1VOQlEvTDk3M1paVXEvUmtUTnoyYkl6d0JmdjJjS0ZaeFp6MGRrbExKeVh4OU5MZTFQcGxPUFIyQnBDVWVIT0cycFQ1eDBNR01IcC90V3ZiVmFWV0V6bkw4OTBzV2grSHZQbXVEanRoQUlxU3Eyb3FzTGJhN3o4NnZldHdONGlYRW52cnZmeStIUGR0SGRIS1N1MmN1cWlmRlJWWVdkamlJdlBHVDRZVXo0MCtESG9pMVBnTmpJT210dkN0SFZHZUhmOUlHYVRRbXRISkszdzExaTBoRkVBQzBnYkFNcHhtc2h6bVloRWRYS2NDcTBkWVNveUZLZ3lteFJpc1pFLzMvYTBoSGp5aFI3eTgwemMvSmxxcHRjNytlWHZXdGkrSjVpMnRjN3BKeFJnTnNFcmIzblFOQjJUcXFRRm9nNjdpZm16WGJnWG1RbEhORHE2dzBTaXhzRElhQlhXWVoraWFmdDlaTHp4emdDcWFneWEzUEc5N1p5NnFJQ3pUaXBJcXpTZHJNdytuclR1eGNmbXM2c3B4TnFOL2hIWDhNK2Y0K0t1RytyNDNkL2FTV2g3MTh3SGdnbHUrV3gxNm5HYXB1UHpKNlRTN3hCNUZvUVE0a0FrQWtOQjU3NkJaMDhxR04zNy8xNkk5aUd6bU5rcng2R3lzekZFS0t3eFoyWXVWeTdKNFlocE9hbDFucmQvYXh0dWwzbkVsTDFvWEU4TFNKUDlsTmdvNmI2YnR2bDU5cVUrdm5aTFF5bzRkTmhWSEE0VGdXQ0M1MTd0NHo5dnFoMldwcFpNOFgzeWhSNTJOUWJaMHhwRzA4Q1ZZK0xLaThvNC9ZVGg2V2I3dXVTYzRiTll2ZjB4aXZJdExGODl3SHRiQTJ6YUhzQWZUUERGcXl1cExMTlNVbWpOK0RpSDNYZytMamk5S0MzQU5adFZQbjlsSmJ0YlFreXRjNUNYYTBiVGRCNTd0cHVURitabjNGNmx0TmpLVzZzR3VPZEhPK25vTW1hSFNvdXRGQmRZT091a0Fvb0tMSVFqMnBnZDB5UnQ2SEpUOTN2SnVub2kvTmV2bTZnb3RYSHVLWVU4OUpkMjd2blJUajU5YVRtTDl0blhNTmxSam96UUVWZFZoUzk4TW4wdjIzREVHR0RZZjYvRDVOWWlBRzJkWVJTTXROZ2RlNEpFSWhxL2U2eUR6cDRJbmIyeHRObnNxYlYydm5wTGZhcXk3V1I2K2MwK1huekRrNnErV2xWdTQ5THpTemoyU0ZkcVlHUkdnNE5WRzN5OHZzSkRhMGVFM2MwaEFzRUVYL3Z2WFpRV1dXbnRDSFBsa3JJSnBxbnJMRnM1d1ByTnhocllXNzZ4bldrTkRvb0xMR2xCa2o4UUp4RFVjT1dhQ1lVVHFVNy8wMHQ3Nk9pS0VvdHJMRG1yWk5RWngvcHFCL1g3cGRyMjlodEJkenl1OC9UU25sVEJzdG9xQitlZVVzZzc2d1k1Ly9TaVlRVjlrdXVOSFhZMVZXazRhY0hjUEZ5NVprd21oV203SFZoTkFBQWdBRWxFUVZSRGFkQ1JxTTZlbGhDbkx4NSsvZWJtR0ZWbkgzaWtuWUhCR0lQK0JBVnVNeVdGRm1vcWJNeWZuVXNvUE00RjhFTVNXdnA2N2FUSG51M2k5UlVEZk9HcVNsYXVHK1RudjIzbDVJVitybHhTbXJZVXdHeFdpSTR3Z0FNd2Exb08zL3B5UTlwdDRZaEdYWVo5UVBmZm5pVVMwZGkrTzhDZ0w4NWJxN3lzWERkSVYwK1VYaytVWk1ScE1jTjFWMVptVEs5TmlnOE5STzM3YS9vRENWYXM5WExpQWpkZnZMcUtSNTd1NUxGbnUzbnVsVjZ1dmF3aVZYY2dXY25ZUE00S3h0ZGNXc0hsRit4OURmYXRhSjAwWjJZdVAvbjZkTmE4NXlPZTBJbkZkYmJ2RHRJL0VHZGF2ZkU1R1l2ci9NZjNkbkRNbkZ3K2QwWGxSNzZJa2dTcFFnaXhyMWdmaERzaDBva2U2Uno2dmdNOTNBbXhYdVAvMFY1anJhYjRVSmc1TllkdjNONHc2bjFDWVkxMzF3K3k5SFZqSGVOWkp4ZWswZ3U5dmtSNldxaGlmSytOMEcvYzNSemtIeS8zY3U5dDlXbHI4K0lKSFpOcXBLamU5T21xakxPR2lxS2pLRWFRVUZ0bDU5SThZOXVXa2tMTHVDdnhlbjB4bWxyRE5MYUcyZE1Tb3FVOWdzMnFzR3E5aitrTlRvNmZsMGRGcVpXU0lpdnZyUFVTQ0diK1JVS2hCS29LWjJkWUorYk9NNmZObUVTSEFvcE1uVlF3VW1Sckt1MWNlVkVacFVYVzFJelpnUXBIalRaYkxIdWZrN2JPTVBmZDMwUjlqWjBsWnhZenBjNkJPOC9NajMvVHhQODgzTXJUUzNzNGRWRStKeDJYbjVwbGlrYkhQN2dVREJubkxNdzNENTNQU0FmdUg0alIyUk9sb3l0Q2EyY0VYWWVmLzdiWkNKUlBMYUl3MzhLSkM5eTRjazNZN1NvbVZVSFhqWTV5TmdTb0FLY3RLbUQyOUZ3Y2RwWGYvcldkd254TFdsQVBNUGVJWEphdDlCSUtheHd4MWNudTVoQ2x4Vlp1K0pRUnpQZDVvc01HWFVZVGlXcFl6Q3FoOE42WnBhL2RXa2ROaFoyL1BOTkZNTFEzQmZldFZWN0tTNndzWCszbDhlZTZobEx4ZFR3RGNlcHI3TlJWMlpsV1AzWmhvVVRDV0h2ZTJCcWlzU1hNcHUzR2xsVExWdzB3WTZxeC8rdlZsMWlwTE50YjRDZFRTbml5b05ISkMvT0hCUnFLb25ERWZqT3pzWmhHZWJGMXhOZTdwc0xPYVNma003M0JTWEdCWmN5TWliRkVvbHJhTmFicnhxendxOHM5WEhkRkpVZk96T0drQlc1Kzhic1dscTBjWU9VNkx3dm41WEhxb2dKbVRjdkJwQ3BFbytQZjhnWWdFRXFraWpMcHVyRWZxM2N3VG5kZmxNN3VLRzJkRVhyNm8reG9ERkZlWW1GR2c1T1NJZ3VGK1JiY0xqT3VYTlBRZWswRlJTRzFsK3hJa3A4NSt3YWFUeTN0UnRmaDhndU0vYWF2dWJTQ1hLZUpKNTd2NGRkL2FpUFhhV0xlSEZmYTU4WjRKVis3Tjk4ZFlQYjBISngyTlcxQXJxMHp3cU5QZC9MSmk4b0lSOEtZVEFvT3U0bGYvNm1WY0VUam5GTUt1ZWJTQ21vcWJMeTlacEJUanM5bjdnUUtmbjBZU1pBcWhQaG9TUGdoM0dFRW4wTmZqZTg3VTk4VDdnUTlPdmF4eElmV3pzWWc0WWlHM2FZYTYxTGJqRFdwejd6WVEwMmxNVnU0YlhlUTdYdUN6SnZ0d3VrdzRSbUlwYTNiVXRoYmtHUi9rYWhHUzN1RS83eXBibGdRR29scXFJcVNHc1VmaWFJd29RSWlxOThiWk5uS0FZSWhqZmF1Q0I1dkhKdE5aZlkwSjJVbFZtSnhuV3N1TGVmTURNY3N5TFBnRDJRTzFMeStCRWZQemgxWGFscDRhS2FucURCengzTG1WQ2VmdWJ3aTFZbDl2NUlkNk9TczNjWnRmbjc5cHpiT1BiV1FKV2NWODhBamJmemt3V2F1WEZMR3JaK3Q0ZjQvdGRIU0h1SFJwN3Q0ZVZrL243N1UyQnN4UElFS3B1R0lEdWlwOVd5NVRoTzdta0xzYkF4U1htTGp4T1B5bVQwOWg2cnk5UDFRamVxMXNiVDlPTE9OMmF5bXBZaG42c1RYVlR1NDg0YmExTURMNis4TXBCV0JtVWlBQ3Naem41OW41cHhUaXRqWkdPUmYvKzVQN1Yxc1V2ZGVYMjJkWWZZMGgvbldmelNrQXBmbHF3ZjQ5Wi9hdU8yNm1sSFBvV2s2RHo3YVRqQ1VvTGMvUm50WGhGaGNwNkxVeXR4WnVhZ215TTh6ODkwN3AyWjQ3TkRYRExHYTEyY0UwS2RrU0czUEpCVFdScncyZ05TYTBZTWxHdFZUbnpQUm1NYURqN1RSMVJ2bGUzZE9JWkhRdWZzSE81bFc3K1R6VjFZUVQzVHczdFlBeTFaNldmMmVqMk9QeWlNM1I1M1F0UUhHNjVrTWpCVkZRVlVVM2wwL1NFS0Q2ZlVPempxNWtPbjF6bUdwOXkzdFlRcmNFOSthS1J3MjJwZjhiRzV1RC9IeU1nL1hYMTFKOFQ0RmtUNStYaW5Ca01ienIvWHg1aW92OCthNFVvWFR4bGtiS3NVZmlMTmlqWmNaVTV6YytMV3RuSGRhTWNmT2RmSGlHLzJzV09QbHRzOVZVMU5wWjNkemlFaFU0K1NGK2N5YTV1VCtQN2J4cjMvM3MrZ1lOM2t1TTZwcXpFWi8xRW1RS29UNGNOQVRFRzZGWUJONmFJL3hOZGdJb1NZSTdvRjQ1aEwrUXV5cnJUUENnNCsyYzl6UkxvNmFtY3NKeDdwWnNjYkwxUmVYc1hoQlByR1l4aGZ1M3NyVU9rY3E5WFJHZ3dPSFkyOWdtU3lvRkFvUDc4VFpyQ3FuTHNxY29oWUtKVkRHV0hNNTNtMXQ5alYvam92V0RtTy93NFZINXpGdlRpNnpwdWRnTWF1ODhGb2ZBSE5uWjA2RGREcE5HZGZXaGlNSi9NRUVKOHdmMy9yQzhOQ001RWd6cEdhenl1dnZlQWhITks2OXJDSzFGdXl0ZHdkd09Fek1tNTA3b1FxdDBaZ3g0NnlxUm1YUXpwNG8zN2l0UHBXVy9Ma3JLdWtmYU9iM2ozZHcvL2RuOE1COU0vRU94c25QTTZydUpsTUZ3eE5Jb3d5RkV6Z2RwbFNuMkoxbjVyb3JLd0ZqNWlnUTFNak5NUkdPYUhUMUdHc0t0KzBPOHZZYUw0R2d4cXhwVG03K1RQVzRLaXhQdHBIU0lQZXYybXV4S09pNlRtZFBGSk9xVUZvOC9rRFZPeGhQM1Q4NU0vblV2N3F4V2xSTVpqVjFmYTNiN09mZTIrcEhuRmtMaHVKNHZBbTYrNklFZ2dtcUsyeXB0RjVWVmJqZzlDS2VXdHBOU1pHRlV4ZmxNLzlJRjZWRlZqUk41NmF2YmVPWW96TFBaamtkS3FCbm5FbnQ4OFFvSzdhT083QU03emV6dWIvOFBEUC8rY09kWEh0NU9YTm1HTmVxMXhmbjlSVWVUbHpnbnZBQVFEUm03R2U3dXpuRTMxL29adDRjRjErNnRqcDFqZDM2dVJwKzhkc1dYbnlqbjN1K1ZNK0FONGJKcktTMlZucnMyUzRqWlRWRHhlRVJmOGR3QXRjK2dlYkNlWGtzbkdjVUN3cUZFNWhOeHY2aWZSNWpacld4TGN6cURVWlJNb2RkNWFxTHlqSU9wSTBrRU5xYlRlSDF4Zm5wZ3kxY2VuNUp4cTNFUHZYeGNrd21KVlZzeVRxVTdqL1NtdlNSUFBsQ0QzTm01RkphWktXaDFzbHJ5ejBjZDNRZUs5WjRPZW00Zkk0NzJ2aTg5UHJpSkJMR0xIeHhvWlZ2M0ZiUDg2LzE0YlNiMEhXZDRzTDNQMXYrWVNCQnFoRGk4Skh3UTJBM2hJWUMwR0FqZXFnUmdrMFFiaG5hcWtTSUE1ZmNuL0s4MDRwU0tYbnhoSjRxdm1HeHFGaXRTbXBXRmVEajU1ZW1wY1R1RFZJbjluNE1oRWJ2cU1MdzFFSi9JTUhXWFFFODNqaFRhaDBaOTlkVVZZV0x6eW5oNGd6clN0OWViV3d6VVZKbzVkbVhlempsK0lLME5qanNLb245cWhSN3ZESGUyK29Ib0dDTWxMdWt3YUdacGR4UnFtVnUyQktnclRPQ1NWWDQzQlZHY0pmdk5uUGYvVTFVbEZyNTVFVmxxWXJFWXdrRTQ5aXNLbDA5VWM0K3FUQnR0cmV4TlVSeGdaVzdicXpsMWJjODJHMG1MR1kxYlhZbHVTWTFtR0dnWVNUQmtKWTJDeDRmcWhKZFYrMGdHdE81NVJ2YnNGaU1mVWFySyt4VWw5dVlQVDJIWTQ5eThmUGZ0ckJsWjVDVzlzaGhFYVNhVEFxOS9WRmVmMmVBNGdKTGF1REZINGpUMFIxTkZmWnBhZzN6MXJ2ZW9jck5PbmZkVU1lOE9lTkxZZXpwanpHMXpzbURqN1RTMkJvQmRLT3liNW1WWFUzR0d2S1dqakI1dVNiV2IvYmpEOFFaR0RRcVRyZDFSdEEwdVBHcld3RWpVREdiRlN3bUJZZkR4QmV1cWt4dEdWVmJaZWYyNjJxSG5YL0RGai8rWUlLRjgxeHMydTRuR3RQVFV0aFZWY0ZtTTZWdE5SV0xhYlIxR2V0eGl3b3Q0eTcyTmVpTFUxMHhjcUdzYmJ1RHRIWkcrTzlmTi9QVGIwNmpxTUJLWHE2Sjk3YjZlZUw1Yms1YlZNQW5MaXpOdUQ5dkp2NWd3cWpRRzllNDQ0dTFxYVVDZ1dDQ3J0NEl4eHpwNHB0ZmJzQS9WRGdxZjcvM1pIS21NUmpXY0k4em1BcUV0RlJsYXpEV2grYzRUZVRtbUhudWxWNys4Vkl2Qlc0TDVTVldxc3R0VkpaYnVmVDhFbGFzOWZMYThnSGVXRGt3b1NBMU9adU5ydkR3NCsxY2Mrbm9GWFQzWFR1Y3JId2NtVUJLYzNOYm1OZVdlL2padDZZRFVGdHBJeEpKTUxYT3dkZHZyYWV1MnNHT1BVRmFPeUs4dVhJQVJkazd5NnVxQ2hlZWFSU3dpa1EwQ3ZLeS96UGdneUJCcWhBaWkyZ1Fib2ZnSHZSZ0V3d0ZvTWFNYUNQRVBKUGRRUEVobDV3ZFRlelQ4WXhFOUZURlhsM1hpVVoxblBhOW5TMnJSY1c2ejlZUWlhRTh3SW1tdzNsOWNRcmNvLzlaamlkMGRCMysrRVFIVzNjRmFXNFBwNEppVjQ2SmUyK3RIM2ZLN0o2V0VMdWF3OXcrbEJMWjFobmxqdS90NE9wTHlqaGpzZEVadEppTldZaW4vdFhOcnVZUXU1dENlSDFHOEcyM3FmenpsZDVoVzg5azB1K05EejNHZUg3WGIvYXhkVmVRSzVjWUhjT2RqVUhhT2lNNDdDcG5ucmkzSXpwblJpNlhYMURDNC8vczRhY1B0WERxOFc2dXU3Snl6SzBvZlA0RU5xdENkY1h3NTJMWnlnRmVlZFBEb21QY1hIVnhXYXJTNW5ENmlPdHhNK24xUkZOcktGOWExcy9XblVHdXU5TFkxc2htVmFtdnNYUENNZTdVRmkzN21sYnZwTEUxeEpFenN6dkZUOWQxSWxHZE45NHh0b1Q1ekNmS21UL0g2UGkzZG9UNXhlOWFhTytLWWpZcEtJcE9lYW1ORTQ5elUxVm1ZMHFkSTJPbDJKSDBlV0xVMXhoN1IrNXVEdkdELzJua3ZOT001MjUzYzRod09FR3UwMFJMZTRSQU1FRlZ1WTBqWitaUVZHQmhaMk9JUjU3cTRqZjNIVEhHV1ViMjhsdjkxRlRhbURmYlJWZHZsTHQrc0pOWjA1emNkTTNlMlc2cldXSE5SaDlyTnZyWTFSU2lwU05NSW1ITTRPZmxtdG0wUGNCUlI0eTlQWXpIYXhUUEFXUGc2Wit2OW5MYzBYbE1xVFZ1ZTMzRkFBQ0xGN2hUTThhS29uRExaMnE0OThlN2VPVXRENnMyREhMN2RUWERLaEZuNHZNbnlIR1ltREVsL2I3Um1NYjNmOWxJWWI2Rnl5NG81WVJqTW1kS0pNUHVRREF4cnZYandWQ0NVRmpEYWxiWXZqdkFjNi8wTVh0NlR1cjFQR0pxRGk4djYrZVgzNWt4N0xFV3M4SnJ5d2VHcllFZVMzZGZ6TWltTU1ITm42a2VkYS9hL1NYSEZYeUJ6SHMzNzAvWGRYNzN0M2JtemNsTnZUZWNkalgxZmZJMW1WTHI0TDJ0ZnRxNkloay9tOEFZUUJodEgrR1BFZ2xTaFJDVEk5d0cvaTNvdmkxN3Z3YTJ3OUFXSEVKTWhtU2huT1JhcEhCRUk1N1FNWnVWb2ZUTWdGSGdhSlFPVHpJbE56akJtZFN1M2loVHhrZ1BUS2F4VG10dzBGQnJSMVVVOHQxbWlnc3NsQlpieDEwOENlQnZ6M1ZSVlc1andWeGpkdWp5QzBwWXVjN0xiLy9hUVR5dWM4NHBSZGh0S29HUVJyN2J3aG1MSFh6OFhETnVsd2wzM3NqVmpqUFoyUmdFb0xrOXpPUFBkYU9vcElKamdDZGY2QVowdm5SdDliRHF1QmVmVThMdTVqQ3IzL1B4K2p0ZUhBNFQxMXhhTWVyNStnYmlJMWFSL2VTU01scmFJeXhiT2NDdXBpQS92SHZxc05RNmZXaGJJYTkvL0svaGxoMEJCbnh4YnYvMmRtWTBPTG50YzlWcGhWTks5bGx6R0k0azhBN0dzZHRWM0M0TGVia21La3B0RTBwcC9pRHB1czZhalQ2ZWZMNmJwcll3WjUxVXlKVkxTdE8yN2FpdXNQUGplNmNUaldsWXpBby8rNzhXYXF2c1hINUI2WVRQNXcvRThmcmlOQXl0MHpXcHBLV0tnbEVSdDhCdDRlcEx5b2M5dnJNbk9xeXk4MFRzYUF5eWRxT2ZtejlUaGFJb2xKZllPUHVrUXBhKzBjOTNmcjZISDk0OUJhZkRiR3l4RTlZNDVzaGNqcCtmaDl0bHhwMW5KdGRwR3ZlMW1OeWlKeFRPNGVVMyszam14VjV1K0ZSVktrRGQwUmhrd3hZL002WTR1ZTZLaXJUanV2UE0zUDc1R3I3L2kwYTh2Z1EvZnFDWkg5MHpOUzByWUgreG1JYlhGOCs0OXIzQWJlSExuNi9sSnc4MjhhdmZ0eEtQNjV5OGNIaDZiR0xvQTNMUUgwOWJxenlTTFR1TUFsUi9mYmFMUUVqajFzOVdwODFLNzN0dDZMck9vQzlCSUpTZ3ZNU0thMmlOOTBTM1pHcHBENVBqTUkxN2RqbVRBZS80Z3RRWDMraG54NTRRWDcyNUxuVmJMS0VQQytCTkpvVkx6emVLTmpuczZjOS9PR0tzaSs3enhKaFdsLzM3Slg4UUpFZ1ZRaHhhY1MvNE5xTDd0ZzRGbzV2QnZ3WGl2c2x1bVJERGVBYU5Ua215QXpFd2FGVHdWRldGM2MwaC92aEVKd0JGQlNPblkwV0dBdDNJQkdaU2UvcWpEUG9TcVRTNmtZUWpDVXdxcWNyQ0IrcjFGUjdlMnhyZzNsdnJVNEZSY2FHVks1ZVU4Y2NuTzFuNmVqL25uRkpFU1pHVnduekxtRnZiakViVGRGYXRONjczZS85N053dm51Ymo1MnVyVWJPaktkWU5zMkJMZ3N2TkxPZWJJNGFtZ2lxSnc0NmVyK1BxUGQ5UFZHK1dWTi91NSt1THl0R0pWKzJ2ckRHT3paZjY1eGFMeWxldHIrZVh2V2xpL3hjK0FMMDdKZnAzNjVHdVlURk1leThwMWd6UzFHUU5zQ3hmbTg4V3JLNGNGbkU2SGlXZGY3dVhwRjNzWTlDWEl5elV4WjBZT1g3cTJHa1ZoV0tkMU5IMmVLQzh0ODJDMUtKeDFjbUdxV05QQjF0SWVadFdHUVphdjl0TGVGYVc4eE1JM2IyOFlkYlp1MzcwbExXTzhuMGV5cXlsRWZiVTlGZVE3SENhSzl3bGtJbEdOYUh6azYwdFJGQ1l3WHBNbUhFbncwS1B0ekptUmszYWRYZjZ4RXRaczh0SFRGMlBkSmorTEYrUlRVbVJsd1Z6WGhHZjU5dlh1K2tGMEhaYSszby9OcW5EWGpYV3Bvam1KaE03RGo3V1RuMmZtdHM5VloxeW5PTDNleWFjK1hzWWZudWdrRk5aNDg5MEJMamwzNUlHQnpwNG91azVhNnUyKzVzN0s1Y3VmcitWWHYyOWg4NDVBeGlBMXVmM1BvRy9zUVJ4ZDEzbjgrVzdBR1BTNzk1YjZZY3NTSEE0VHdiREdIZC9iUVo4bmhxYnJWSmJadUhKSktSVWxlN2ZvR2krUE4wWlBYNHlxc3ZjM0kra2R4L1gveklzOVBQRzhzUWYwdmxrbE8vYUVtRGxsYjdDcDZ6cjlBekc2KzJMa3U4MTA5MGI1MVI5YTZlbUw0dlhGY2VVWTcvRkFVQnN6bythalFwNEZJY1RCb1lXSGd0Q3Q0TitjbWlFbDBqWFpMUk5pM1BKeXpaaE1lMGZ0MnpxTXdNTnNNcmFUOEFjU1BQN1BMbzdiYjIxVE9KTEFZbFl4bVJROFhpT3dqVTlnSXJXNTFkalNhS3pLdm9PK0JLcnAvUlhVMkxFbnlNTi9hK2Z5ajVVT3F5QjU3cWxGTkxlSGFXazNmdS9wOVE3bXpucC9LYWliZHdUbzZUZWVrMk9QY25ITFoycFNBYVkva09EM2o3ZHp3ckZ1UG43ZThEV3pTVTZIaWR1dnErYmJQOXRETktZVENtdWpWdnZjMHh5bWNKU0JCTHRONWM0YmFsbTcwVWR4aHZzbE85L2pUZmZkMHhJQzRPaFp1UmtEVkVoV1pTN2cxRVVGV0MxcTJ0WWtzYmllU3RzZWp4Lytxb25PSHFNUytaN1dNSGRjUDN4TjVjSFEzUmZsbVJkN2lNWGh0QlB5dWZheWlsSFNvNGRMQnF6OUF6RjYrcUwwRFJnelJiMzlNYnkrT1BYVmRpNDZ1MlRZODdWK2l6OHRPTXJMTlRPMXpvSEhHOFB0TXRQU0hzNjR6MmVTQXFNT1lveEUwM1IrOCtjMndoR05tNit0VHZ1WjAySG1qdXRyK2Q0djk2UmV1OFhIR3FuTTc4ZnJLNHhsTEZaTGVvQUs4T3dydlhUMXhyajMxdnBSMXlxZmMwb1JPeHBETEYvbEhUTnczTjFzdkZkSCs2dzU1a2dYUDdoN0tyRVJCZ0tTd1pzL09IWVFGNGthVmNWVkZlNzRZbTNHZGZQSlFacDdiNjFIVlVqdEl3dEdWVjVJWmplTVQ5UFE1MmxweVlFRnFjbEJxdkdzU1YrMVlSQk5Nd3JVSmQvSHh2WlRJVFJONXljUE5OSGRGNk83MTlpdnQ2VElTbjIxbmRwS084ZlBjMUZiYWFla3lJcXFLdXpZRTJUbE90K29nNkFmSlJLa0NpRW16cjhOM2IvWitEcTRFZnhialRXakl2dVpYYURhUUxVT2ZiWHQ4Mzk3Nm5ZbDAzMU1EbEF0R1IrcjdQdC9SUVZVNDZ0aUd2cGUyZWY3NU8zS1B2YzE3ZmU0VExjUEhVTTFPam5hMHVLRC92UlVsZHY0N2gxVFVudmVKUU9CWk1mODNGTUxtVFY5K0RZSmlRVGNkLzhlSEhhVnJsN2pNYTRKYkpsUVhtcDBwdkxHV04vVjU0bGhPNEE5L0pLYVdzUDg1SUVtTGpxN2hFc3lGRklDdVA2cXF0UjZXck5aNWRNZkh6MjFkaXl4b2ZXOVUrc2MzUExaNmxUbk14YlgrT2xEemN3LzBzWG5yNndjTXoyeXJ0ckJyWityNFlsL2RnOVZWaDFacnlkS2VhbVZVRGhCSUdqODh3Y1RCSUlhL2tBY1h5REJvRC9Pb0QvQnY5N294K3VONFFza1VCUllNRGN2OVhvbnhya0h4ZUlGYnRaczlISGpOWm4zdHdVWUdJeFRVV3JMR0d3RWdocmFPTStsYWNhTVRGS3lRMzRvSEh0VUh2OTk3M1JhT3lJWlo3bVRkRjJucHo5R2EwZUVqcTRJZlo0WXU1dEQ3R29LOGZnL3UwWXNRUFB1ZWg4V2k4ckh6dGg3TGNmaUdsdDNHalByU1hhYnlzZlBLK0dkdFlNOC9MZDJZbkdZTVdYa2xFaEZZVUxCTkJqUDYyLy8yazVMZTVpdjMxcWZjV3VsbWtvN3YvejJqTlFNNyttTER6ekRJTW00UG94VTkzMEQxTlh2RGZMeXNuN3V1Ymt1bGZvN21pOThzcEpRT0VIdEdGc1o5WG1NOTQ3SnBPRDF4UWlHTkFMQkJMNUFuRUJRd3hlSTR3OW9lSDB4dkw0RUE5NFlnNzQ0b1loR2FaR1ZzMDR1VE8wZnE0MGpXY1J1TTNIaWdueXF5MjNEOW9kTjhnN0dVY2k4OTJrZ2FKd2tGaDkva0pxOGxNWmFQakdTbnI2aERKcHhmTlJlZlVrNTMvL2xuclRDVjUwOXhpRGY3dVl3VTJ2dExKcWZ4OHdwVHVwckhNUDJ6ZDFYOHJXcG5HQnE4NGVWQktsQ2lORkZlMkZnSmZyQXUraWVsVEM0VHRhTlRnYlZBWlk4TUEvOXM3aFJ6SGxnZGcvZDdqWUNVSXNiSmUyMlBPTjcwOWpGTzRRaHVUMEZrQW80bkVNZEMxVlYwbjZlbE9NMGNmTm5xdm42ajNlbE9sV1paZ3hHVWxWdVovNmMzRkVyZkFJMHRZVkhUTk1ieTlwTmd6eitYRGUzZkxabXpHSXVZODNvVHNTc2FUbE1xM2R3NjJlclV6TnJtcWJ6MTM5MGNlWkpCWnk0WVB5cHk4Y2M2Um8xV0VvcUtiS3ljWnVmbTcrK0RadE54VzVUc1ZtTnIxYUxpczJtWWpVcjJLd3FGU1ZXYWlwc21GUWx0WTd4bmJYR2xsWGpEWFJxS3V6ODExZW5qWG9manpmT2EyOTdXRGRVaWRiamplUHh4bGg4ckp2ZHpTR21ONHp2L2FLcUNsY3VLZVB2LytvbUVOUW9Mem0wc3k2bFJkYU1oVnhlZTl2RDh0VmVCbjF4ZXZxaVJLSTZKcE1SYUpRV1daZzN4OWlLbzZqQU1yVFBwWXJOWW1RYjZJQ1cwSWtub0NnL3ZTdjYrb29CcnJtc1lsaG4zbTR6Y2VxaUFoUUZIbmlrbllYelJuNGZtRXhqN3plOHIzQTR3UU9QdHBIak5QSDl1NmFtQnFreXNZL3lzd054NG5INXpKM2xTbTFQQXNZNjFEWHYrZmorblZPR1ZkWWRpYzJxY3VjWDY4YThYOG5RYTNuZi9ZM1lyQ29PdXdtYlZVbGRJeGFMY1YxWUxTcHVsNW1pZkdOVzB5aUdwYkJwbXgvUDBGck44VjRmTjN5cWF0U2ZlN3d4d2hHZG56ellSRGlzTWVoUDBOMGJJVGZIVE1OUWdHNmR3SllzRFRWMkZJVVJ0dy9hMzZBL3poOGU3OEFmVEZDWWIySERGcU42ZWRrNHRreWFOUzJIejM2aU1pMjFkOVkwSitlZVVzZ1pKeGFNV0NBcEUrTzVWMUpyc1QvcUpFZ1ZRcVFiM0lBKzhDNE12R3Q4RFRWTmRvcytQRlFiV0FyQVdnU1dRckFVb0ZpTHdGbzRGSHk2VWZZUExzMTVZQjA1RFZJY1duTm1PckdZbFhGVld5d3Rzbkx4MlNVOCtrd1hVMnJ0RXdwU3dTZ2tOTmJlZU1tS3B4UGxEeVFZOUNYNHpoMVRKbFR3NkdDdzIxUys4NVVwYWJmcHVsSEE2RkR0QlhqMnlZV0V3dG9CRmUwQnFLNnc4WnMvdDZjNjlBZUQyYVF3ZldZT3g4M053K2swWWJPcUtJcVJmdjMybWtFcUoxRDU5cnpUaWpqaFdEZTNmbk5ieGpXREg0UVRGeGhCVlo4blJuVzVqZm9hWXl1akEwbXozZGVzYVRtakZzazU1ZmdDdW5wamFWV2c5MmN5RFM5TU01cE4yd044L0x3U2Fpc1BiT2J0L1RndlE3WG5tZ283MTE4OWVtQjNvSTZiNitJeHQ1bWZmMnY2bUZXeU05RTBuZDNOTytqc2lWRlNkSEFHU0V3bUJWZXVpWE5PTGlJM3h3aWNMV2FGY0VUamowOTJvcXBRTm9IVTNRSzNoWHUrVkpkeFFER1R2Rnd6TjMrbW1zZWY2K0lmTC9lbGJqOStuR3VOeno0NS9iM29kSmk1OXZLSlo2QTAxRGk0N0lMU0EzcGRQb3drU0JYaW95dythTXlTZWxhaUQ2d0M3MnBJQkNhN1ZZY0hVNjRSWE80YmJLWUMwQUt3RnFKWWlzQmFZTnpIV3BoS1V4V0hqOXBLQjNmZFVEdnVHWU96VHlsa1QwdUlTODh2blZDbFhXQmNBVnR1am1sQzIzanMrN2prWHBiWndHUlMzbmN3TTVyelR5dWE4QlpBKzFwOGJENlBQdDNGcktrSHI4cm0wYk56T2ZZb0YxWGw2WU1NSllWV1Zxd1o1S1FKQnBzdkxldW5yc28rNGpZaGg1clZvcjZ2Z2xvakdVOFYxMDk4YlBUQkI3dE5IZGZXS0VtajdaODVHUTVtSnNPd1k5dE4vT2llcVFjY0NLbXFVYXpyOGVlNnFUOUlNMzdUNnAwY2M2U0x1Yk9HWjNoY2RYRVpmLzlYejRTTGd4MDVjMkxaUTZxcWNPVkY1WFQyUmxtNXpzZXB4N3NuWEZINC9Tck10NlNsdm4vVUtmcEVWaUlMSVE1djBWNzB2bjlELzF2b25uZU1MVjlFT21zcDJDdkJYb2xpcnpDK3QxV2cyQ3YzQnFXMjRWc2VpQStldHJTWTN0cFBUM1l6UGxEUHZOaERRNDBqWTJkT0hGeXZMZmR3ekZHdUNRVTdCeXFSMENjVXRHL1pHZUNCUDdmeHRWdnJaVS9GREx3K0k3VjZwSFhYNHYzeCt1S3NlYzkzVU5ia2pzZEVyNC8zbzdzM3l0STMrcmppd3RIMlVENjhGRGYvR2ZYYzNzbHV4b1I5S0lKVWYvYy9DSG1XRXd2dUpCYmNQZG5ORVVKOGdNeGFGR3NpamtNTDRZeU5NZ3VzbUl6ZzBsNXBCSnhEd2Vldy95c0hkNzJST0hRK2lrR3FFTTF0WVo1NHZwdFBYVkpHV1lrVVdCRkNqTzV3RFZJUDYzUmZMZFpQNzg3dkV1cC9ZN0tiSW9TWUpISFZTbHkxRXNSSjBGNUZVYzVzVkVjdDJDdFFiRVBCcDcwQ2JHVVlHeE1JSWNUaHE3Ykt6bGNPMFpZelFnaVJMUTdiSURYc1hVblB0cStpeFR5VDNSUWhSSllJNldFNm9tMlVOTnlNTFcvK1pEZEhDQ0dFRUVJY2dNTTIyZHJYK1hjSlVJVVF3eVNpWFF4MlBEYlp6UkJDQ0NHRUVBZm9zQXhTQTcxTENmYStPTm5ORUVKa3FXRHZpd1I2bDA1Mk00UVFRZ2doeEFFNExJTlVYOGZqazkwRUlVU1drODhKSVlRUVFvakQwMkVacE1ZakhaUGRCQ0ZFbHBQUENTR0VFRUtJdzlOaEdLUW1TRVM2SnJzUlFvZ3NsNGgwZ3g2ZjdHWUlJWVFRUW9nSk9neURWQk9nVFhZamhCQlpMd0hLWVZ2QVhBZ2hoQkRpSStzd0RGS0ZFRUlJSVlRUVFueFlTWkFxaEJCQ0NDR0VFQ0pyU0pBcWhCQkNDQ0dFRUNKclNKQXFoQkJDQ0NHRUVDSnJTSkFxaEJCQ0NDR0VFQ0pyU0pBcWhCRGlzSlRJUFdLeW15Q0VFRUprdGNQMWI2VUVxVUlJSVE1THFoYkZGUFZNZGpPRUVFS0lyR1NLOXFQcWljbHV4Z0dSSUZVSUljVGhLZThvek5IK3lXNkZFRUlJa1pYTTBYNlV2S01udXhrSFJJSlVJWVFRaHlXbDhtcHM4ZEJrTjBNSUlZVElTdlo0Q0tvK09kbk5PQ0FTcEFvaGhEZ3NxU1ZuWW5YTnd1N2JPZGxORVVJSUliS0tZM0FibHJ5NXFFV25UWFpURG9nRXFVSUlJUTViNnBIL2cxMnhZQi9jT3RsTkVVSUlJYktDZlhBek5wTVRkYzdQSnJzcEIweUNWQ0dFRUljMTYzRlBrZU9jaXN1ekRwdC9KeVpacHlxRUVPSWp4aFR0eCtiZmljdXpocHljSTdBdWVIS3ltL1MrbUNlN0FVSUlJY1Q3WlRycWZtdzlyMkR0K0JzTXJrZFRMWmg4V3lhN1dVSUlJY1FocDdsbW9XZ3h5RHNhWmNxZGgyMks3NzRrU0JWQ0NQR2hvSmFjQ1NWbkFtQ2E1TFlJSVlRUUg1UVBZMnJzaC9GM0VrSUlJWVFRUWdoeG1KSWdWUWdoaEJCQ0NDRkUxcEFnVlFnaGhCQkNDQ0ZFMXBBZ1ZRZ2hoQkJDQ0NGRTFwQWdWUWdoaEJCQ0NOU2ZiVjhBQUNBQVNVUkJWQ0ZFMXBEcXZ1SkRUekhsWXJMa0V3KzNIb0tqcTRCMkNJNDdPbGY1NVppc3BZUUhWeE1aWElldVJUN3dOZ2doaEJCQ0NIRW9TSkFxUHZUY1ZkZmdycm1leU9BNkJsb2VJRHp3emtFNXJtTEtwZmI0VjBqRVBFUUcxeFAwTENQWSt6SzZGajRveHg5TlBOSkY0ZFN2NGVZTDZGcUVzSGNWQTAzM0V3MXNQWFFuVllZK0x2VDRvVHVIRUVJSUlZVDR5Sk4wMzNGd0ZKNkthaW1jN0dZY05oUlREbmIzQXZKcmI2SmkzbCtvUE9aSkN1cHZSelc3SjZjOXFnMEFXOTQ4eXViOG11S1o5KzBOdU40SFBlSEgxL2wzVE5aU25NVm5Veno5dTFRZjl6elduQ1BlOTdISEV2SXNJOWozQ21EOGZvNkNFM0VXbnpXdXg1cHRGUlRVL3dkRjA3Nk9vL0RVY1orem9QWW1haGN0bytTSUgyUExPK2FBMmkyRUVFSUlJY1JZWkNaMURDWmJCYVd6ZmdZa0NQYSt5a0R6cjRtRkdnLzVlUlhWaGoxL0VhclpoYTVGMEdJZUl2NnQ2QW4vSVQ4M2dLSllNZHNyU1VSNzBUS2NVMUdzbUd6bG1PMVZXQncxbU8wMVdCejFXSndObUcyVncrNXZxV29ndC94U2VyZC9rMUQvNnhOcWk4bGFncUxhU1VSN01zNVMydkxta1ZmNUtTS0Q2d2oydno0c3JkZmluSnArLzl6Wm1Dd0ZKS0k5RTJwSEpnUE5EK0Fxdnl3VjlLcm1mQlNUODMwZmR6eDhIZitmdmZ1T2M2eXEvei8rdXZlbTE4bjB1cjB2Qzd2VXBSZFpRR1FSRUN5Z1dFRVJ2M1pSL0FxaVh4VjdBNzRXUkJFTG9sK1U0ZzlFS1NLdzlMcTl6TzVPTDVsTWtrbTl5UzIvUDI0bWswelptVm1XblYzMlBCK1BmV3h5YzNQdnVabk1QUExPT2Vkei9vU242aTNGKyttQlIzQUdqc1RtcUVIUER4SnMrVENad1NmSnhKOEQwOERoVzRLNzRuaTgxV3VLN2ZYVlhVUTJ0bzcrTGRkZzZ1azluaTg5K0c4Q3pSL0VVL1VXUEZWdklSMTVoSUh0TjJEcXFUZjBPZ1ZCRUFSQkVJUkRpMlNhcGpuVGpaaXV0cWYyWHkrT2JLK2s1ZGlIUnphWUd1RXRYeVE5K05nYmVsNVAxVnVvV2ZLOThvMW1ucUh1TzRudS92RWJlbTZBeW5uWDRHOTROMkNRejdSaDVHTWdLY2lLRDhWUmlXeXIyTXNqRzRTM2ZJbDA1T0hKZHdWczd0azBIZm0zNG4wdDIwNmk5MjZHdXU4c0RqdTF1VnBvT3ZMdVF2QXlTUS84azRIdFg4TTBzc2kyQ2xxT2ZRZ2tPMkFRYS90ZjRsMTM3Tk1ocTNXSC9SeFg4RmdBOUZ5WXp1ZlAzbWZIM2hQWkZxVGx1Skgzb1pHUEl0dEQxbTA5Z2F6NHAzeXNXTnROeER0L00rbCtEVWY4SG9kdldmRitPdklJNFMxZkdIZGZtNnNadTJzV3VkUTI5UHpBbE51eUw4MCs4YVVaT2E4Z0NJSWdDSUt3OTBSUDZpUWtTUm0xd1liaXJIM0R6NXVPUEVLeTkyNTg5ZThvT2JlZFFOUGxaT012a29rK01hWGpTSW9IdTNzZStmU09hYzJWVFBiZFh3aXBNbmIzWEhEdmVYOHQyNEdlQzZQbHd1aTVNTHJhajZHbnNMdm40Rys0QkVsMkZmYVVxV2o1eUpSRHFwWnBJejN3THp6VmF3Q3d1V1lSbXZNWkhONGxER3o3NytLNWg3cnZKTkQwUGtEQ1UzMDJGV29QMGQwL3hWZjNkcERzbUVhRzhOWnJ5UXorWjhxdndWVGxVdHVMSVRXZjNnR0FZcS9HN2wySXpWR0RwdmFTamI4STZOTSt0dDA5RjJkZ0ZZbzlpR3dMSXR1RDJCeTEyRnd0MkZ3Tlpmc09CMVNBZkdvSFdyWUxiKzE1WmZ2b3VUQ0tQUWlTbzdndEZYNkFSTzlmcDlTZWRPU3hzcEJxYzlaUHVLK242blJDY3o0RFFDNjFsV1QvZlNSNy83WmY1dXdLZ2lBSWdpQUlCeThSVWlmaDlLOG91NThLLzRORXoxMzc1ZHlSMW0rU3ozWVJtbk0xTUJLV25mNFZrNFpVbTdNUlg5MWEvQTN2UWJZRk1MUTQ4WTdiR09yK0F6QjU1M2t1dFpscy9IbGN3V01BTVBLRHBDT1BXaUZVN2FkcTRWZUwrK3E1TUgwYlA0R1c3UmozV0ZxMms4cjUxeGJ2NTlXdVNjOWZLcnp0SzlRcUh0eWhFNHZidk5WcmlHei9HcWFaQXlEV2RndXU0Q29jdnNNQWE1ZzJnSzkyTGVyUVMwUjMveFFrR1UvbGFXaHFEN25VMW1tMVlXSlNXYStzdzdlTWxtTWZIak9IT1pmYVN0K0dxekMwMkxTTzd2UWZUdVc4THhUbjFVN01KSmZhUWpiMkxLbndRK1JTVzNGVnJDNkcxRlQvM3huYy9TTk1MVVhUMGZlak9HckExQmpZZmdPcDhBTlRiazkyNk9XeSs4bStleWZjTjlGOUYvNzZTN0M1bW5GNEYxTTU5d3NFR2krbGI4UEhKM3l2Q0lJZ0NJSWdDSUlJcVpOd1Z4eGZ2RzNrb3d5MmZtdS9ubitvNjNiVXhLdFVMN2dlbTN1MnRWRlM4TldlajJubU1MUVVwcEZHVnZ6VzhFclBISnlCVlZidlp3blpGaVEwOTdONHFrNmxmOU5ueHAxbk9sbzI5bXd4cE9iU080aVVYTHV2L2tLYy9zTUJhODZvcC9JVTBwSEhzTGxieGl5SmtoNzhkMWxJelNVMlRPOUZNUFAwYi80TTFRdS9pcmZtYllYWHdBYXlBM1FycEpwbWp2N05uNk4reGEzWVhMTlFoMTdGVzMwMmhoWkZ0b1dvUC93M2dEVFNodFFXZWw1OVA1ajVLVFpDeHVGZGhOMHp0emozMXU2ZWc5MDlxNnhYY3FMaVVEWlhJNHFqZXRvaE5kbC9MNW5ZMHdTYTNvZXY1aHhrZXhXbWtTV2Yza2t1dFJWZjNZWFc5ZXNwMVBncjJOMXpzTGxuazB0dExadGpxcWxkR1Brb3daWXJySUNLU1hqYmY1TWUrTmUwMmpNNlhHYWk2eWJjMXpSelJGcHZwRzc1TGNWdE5tY1QxUXR2b0hmOWg2ZDFYa0VRQkVFUUJPSFFJVUxxSGtpeUcyL05PY1g3OGM1Zmo0UTd5WTdkUFJ0RFM2RG4rdDdRZHFoREw5UDE4aVg0YXM3RjRUK005TUREMUI5K1c4a1EycWx6Qm80aTBIUVpzZlpmVExwdlB0TTJjcWVrdDFDU0hEaThpMFllMHBPNGdrY1Rtdk1wa0d3WVdvem83cCtTN0xzSHNIcGFUVDJGcEhnTDl5UFRiamVteHNDMjY4akdYeUkwNTcvUWN3UEZJbEt5clFLN1p3NE96d0p5cWUzWVhMT29uSGZOSGc4bmxRVExxZkRXbkVQMW9xK3pOd1d4YzZtdDlHMzhPRVkrT3UzbkF1aTVmcUs3ZmtCMDF3K3d1VnFRYlFIczdwYXlnbENTNHNQZitCNEEzSlduMFozYURpVkQxVTNUUUxGWEVXeitJQUR4amw5Tk82QmFiUWxqclF0cnZRNnU0TkZrNHkrZ3FkM2o3cCtOUFUyeTc2LzQ2aTRxYm5NR1ZscGZNb2lsYkFSQkVBUkJFSVJ4aUpDNkIvNzZpMGFDbGRwTEt2d1BmSFVYNHExZWd5dDRkTEZRVDd6ejE4VGFidG56d1Y0dlV5UFpmeC8wM3dkQXZQTjJLbVo5Yk56OU5MV2JYR29IV3JZZGYvMGx4V3NBcTZCT2FvcmhSTStORkxzeHpaSDVsSjdxdDVRRlpFbnhsUzFsSXRzcXFGcHdQWkxzTEE2TjFuTDl4ZDVkNDNYTVNVejIvWTFrLy8yQWhLdmlPR29XM3pqRklrNEdtdHFMcnZZeTFQTm4wcEZIcHhXU1V1RUhVSk1iQ1RTOEMwLzFtU2oyYXVzQlU4TTA4MGl5TldrM0czdVdlT2V2c2JtYXFGcHdQUUFPNzJMcWwvK012bzFYbytlbkg5QmxXd1YxeTIvQzdway82UmNUK2N3dW9ydC9RajZ6QzVkejljZ0RwbzZrdUpFa0sxeDZxOWVRamp5NlY4T2VUVDJOcFBnQXFGcDRBd0M1eEhyQzI2OUhLLzFpb3lEUyttMFVSMTF4dUxacHFHQk9mMzZ1SUFpQ0lBaUNjR2dRNjZST1FKTGRCSnMvTkhKZmNkRjh6SU5VTGJnT1Y4WHFrblUySmJ6Vis2ZWFhNm1ocnQrV0xhR1NqanhDNXd0dm8yM2RhcnBldklEd2xzOFQzZjFUREcybzdIa0RXNjRsbjk0NXBYT1VEdGt0RFJYQnB2Y1Bid1F6aDZIRk1VYUZMejNYUnpZK1VsblYxRXFHRjcvZWdHSnFZT2JKeHA0bHZQWExWcVhsVVlFem45NWV0alJLdlBNM3BNSVA0Z3djaWIvdVFtek9odEZIblpTV2FTTWRlWlRNNEJQRU8yK2orNlYzMExidVdPSWR2eXJ1azB0dElSdC9Ia2twcnpSbDl5NGkySExGdE04SllHZ3h3bHUreEZEM0g5RW1tTStyWmR2cDIvaHhZbTAvdythc1IzSFVJSmQ4T1dFYU9iUnNKNzNycjhUSVI3RzU1MUIvK0svTDV2bE9SSEhXRjZvamp4eHJOSWQvQmRVTHZqTCtBVXlOL3MyZkxWYkV6c2FlWXlyem9nVkJFQVJCRUlSRGsraEpuVURGckN2THFxV08xMXVYUzZ3bk5mQVFpYjc3OW5nc1NmSGhxMXVMWWd1U0d2am5sRVBpOEhsTlBWMHNFRFRNTkZUU2tVY0tGWGdCMDBCWGU4WSt2K1Fhc3JGbnljUW1ua000bWxrUy9JWjdVajFWWjJBdkdlcWJqajVGZE9jUHFGdnh5K0kzSHJyYVE4K3JsNWYxR2hwR1pzcm5IYzN1bVkrM2VnMjUxSFl5MGFkS3FzTktaR1BQa0kwOUE1S042Z1hYNGExZEMwQTI5Z0xlbXJPTHZjajUxQTRDalpjQzRLbzRqc2FWZDlLMzhTclV4UHBwdGNWZGVVcHhIbWlnNFQyRXQzNng3UEhoMTh4ZisvYmlOajBYSnQ1NUc4bEozaWQ3b3FsZHhOcHVKdFoyTXpabkU0cWpFcWQvQmFHNW53ZXNRbG5XM0U5cjNtM0ZySTh4MVBXN2tuWlo3eDgxOFJyOVd6NVAvWXBmSWNsdWFwZitnSjdYUGt3dXVYSENjMWN2K0NwYXJwZkk5cTlaRzZUaG43UUJwbEg4d3NibWJKcjRBc3c4NGMyZncxTjVHbXJoWElxakJtZGdaV0hZZkpMTTRCTVRobkJCRUFSQkVBVGgwQ0ZDNmpnYzNrVUVHaThyM0J2dTlSdVozNWVPUE1MZ3JoK2dxNzNJOWhDS0xZaW1wN0htNmhYMmR0VGdDaDZGTzNRU25zclRrQlFQQU1HV0swajIzczNncmg5aDdpRzR5WXFmeXZuWFdJV0NUSTFzL0RsaTdiOUVUYnhXM0NjVGZhb1lVa3ZEYVBFWXRvcXk0YUdKM3I5TTYzV1FwSktPZGxNRHlVNW96cWV0dTBZV1NYYmhxVHdkVCtVcEk2K1BxZEcvNVpveHcxcE5vNlJBMGVobGZmYkFHVmhGN2JJZkY5ZjhOUElSQnJiZmdLYjIwN2pxVGd4dENEV3hubVRmdldYbnpLVzI0cWsrbzNoZmNWVGpLS25Vckd2UjRoRGQ2VWoxUDBpZzRkMGcyWkFVRDFVTHJpdXI5bXdhZVR5VnB4ZURmSHJnSVNJN3ZvV2hKNloxSG9kM0VUWm5JMGd5a3VKQnNWZGpjelZnZHpWamQ4K3hlamRMQ2tFVmUvYk5IR3BpSTVub1Uwanl5THhiYjgyNVpPTXZrayszb2c2OVRDcjhEN3cxYndYSlFXak9KK25iOE5FSldpTGg5QitHU3ptV2VPZnRaY041VFQxRDM2WlBVYlBvR3lqTytnbUhEa3V5Qzd0N0ZqYjNiQnllZWZqcXpzZmhXNGJpR0xXVTA3elBXZXZZVG1HOVZrRVFCRUVRQk9ITlM0VFVNV1JyTG1HaHNFdDQ2N1ZrNHkvU2N0eWp4VDF5eWMzb2FpOEFGUzBmeGQvd1RqQno1Rkk3ckxWQlhTMkZFREVlQ1YvOXhUajloOVA5Nm52TGhxa085eXk1UXlmZ3JUNXJKRVJKTmx3VkoxQVhPSXIycDA5aU9Eam5VdHRHbmp0cXlST3dLc29PTTQwc21laFQwM3d0U2d2djZQanF6a2R4VkpQbytSUFIzVGNSYkg0L3daYVBsTzBYNjdoMS9GNjUwc0pMOHA2TEZpbk9lbHorSS9EVW5JV244alJLdzVoc3I4SWRPcEhvN3ArZzV5SW9qaHJjb1pOeGgwNG1uOTVlM0UvTGhjdm0wUVpuWFdrMVEwOHl1UHNuSkh2L1J1bVhDbE9WUzIxbVlNZlhxUzY4UnlScDFLK1FxZUZ2ZkRmNTFEYVMvZmVqNXdZSU5MMFBoMjh4ZHRjc1RGTW5HMytPb2E3Zm9ZM1Q4ejNNVjM4eC92cUxwOXl1VlBnQkVqMS9SazF1TGxZc3JscHdYZkZ4cC85d0dsZjlCVU1iSXBmY1FPblB6QlU4Y3NKQ1JuYjM3R0p2dEsvbVhHTHRQMk5rbG9CSkxybVJTT3MzOGRWZmhCcC9HVi9kUlNpT0ttek9PbXl1RnV6dTJXUEQ2SVFVL0EzdkZDRlZFQVJCRUFUaEVDZEM2aWoraGt0dytKYWhxejJFdDEySE92U1MxYU5WWXJqd2tGVVk2RS80NnQ2T0pEdHgrSmFOT1o0MU5GVWFzODZsM1RNWHhSYkVORFdxRjMwRHAvK3dDWmN2R1daVll4MEpYbGJWM0NTUzRrT3hod0FKbTZzSmgyY0JkdThDcTdoVGdhRU5JU3MrOU5KNXBwTXA2MG5WU2ZVL1FLci8veFdIMjZxSjlZWGhuaVA3ZWF2UElqUDRlRm1BQmpCTGxub1pyN0t1WXErbVpzbDNjSGdYbFJWNkdzM1VrOFE2Zm9WcHFBeHMrd3ExeTM1Y0RQTjJ6OEtTL2RKVzJ3cGt4VTgyOWl5UkhWL2ZZemljaWxULzM5R3kzUVNiTGljVGZ4YUhaMEh4c1dEekJ3cTk1aktodVo4YjkvbDJ6eng4ZFc4bjBub2pxZjYvajd2UFlPdU42TGwrS2xxdUxKbi9iRlg2emNTZXdjakhDRFJkUHJ5VmFOc3RZNFo3SzQ3cTR1MkJiVi9CWDM4eHpzQktYQlVuakRyYnhGUFRIYjdsSTdlOWk2MGIwc2lYQm9IR3k2aVkvUWtBUEpXblQzaWNQZFBSMVg3VTVHWVJVQVZCRUFSQkVBUVJVa2N6OVRRRDI2OG5QZkN2WXVFZ2ExM0o0UjF5ZUd2T3dSMDZFYWYvc01MR2tRLzV1ZVJHQm5kK0gwT0xvK2VqR0ZvY3hWRkw4ekgvS0R0UGRQZE5oZUdwRXZuTWJ0eWgxV1dQNjdrd2txUWdGM3BJVFQzSjRNN3ZqbW12cHZaZzl5eEV0bGN3Ni9pbkpxeitxamhxcVQvODEzUy9jbWxaUWFFOWthVHludFRTNGNtdTRMSFVMUGxlV1lBQ2EvNW93eEcvSjlIM04rSWR0NkhuK3Ezbkd5TzlkTEl5dG8xNmZvQnMvRGtjdnFVakc4MDh5Yjc3Y0FhUExGWUdUdlRkaTVFZkJDQWJmNTdlOVZkUXZlQjY3TjVGR0ZxOEdQVE5VYjJDdzhFNU5QY3oyRjJ6a0cwQmRDMU9OdlljUTkxL0tMYXplQjNlUmJpRHh5SXBIaVRaZ1N5N2tXMSthM2kzb3hxYm93YlpYb203OHBUeTE2eFE5WFl5a3V5bWV1SFh5YVcya1I4VjZBc1hUN3pqVjZUQ0QrR3Z2eEJKZHBNYWVBaDE2QlVVUnczMUswYUtOU1Y2N3NaWGV4NmV5bFBJeEo0alBmQXd1ZFJtdE94SWFGVVRHMGlGSDZKeTN1ZEc1akVYSDFzL1lhVmpWL0NvNG0ybE1LUmNMcnpIVEV6aW5iY2pLMTRDelIrZ2JQaHhDVU9Mb2FsOTZHcXZWV0U1MTQrbTlxQU4zMWZEbEg3NUlnaUNJQWlDSUJ6YVJFZ2R4VnJlQkVEQjdsbUkwN2NFVDFWSkQ1SGtvR0xXVlJNZlFMS2hKbDR0MnpTNkdtbytzNHVoN2o4T1AwcDAxdzlJOXY0VlgrMTV5UFlLMHBISHlFVFhVVEhyQ29JdDFsekIxTUMvUnRab0xUMVdlbmVoQjFHYUlLRHE2TGtCTkxVUExkdUpySGpRcHhwU1M0NVhXdW5YSFRxWjJxWGZnMEtQcUtIRmlYZitodENjVHdJeVNEYjg5WmZncjd1UVRIUWR5ZkFEWllGM2RLL3lzRmo3THhqcStRdWV5bE9SRlErcHlDUG9haTkxeTI4cGhsUjE2T1d5NStTU20ramQ4Rkc4MVdmaHFqZ1dUOVZiQUtpYyt6bHN6cEZocHU3S1U4dVd5UUZyV0xIRHV4aC93eVdFdDE1TFp2RHhrZjJEeHhLYSs5a3B2VTZqSmZ2K2lxR2xyT1ZwTU1EVU1IUVYwOGhnR3FvVm9JMDhtdG83UVVBZG9XVTdpTzcrYWZHKzNiT0F1bVUvUVNsVUo4Nm50aEhkL1dQczdybFV6UG9ZRHQ5eWdzMGZKQnQ3aG5qWDc2eWg2QUNZeUlxSHdaM2ZSYzhORkhzL0FlSWR0NDU3YmtsMjRhazZyWGhmMStLQU1sTHAxOVFCZzJqYlRhUWlqK0N0UHRQNjJkZGRXTkliYnREejZ2dlJzaDNUZVFrRlFSQUVRUkNFUTlnaEhWSVZSdzAxaTI4a24ybEh5M2FDSkdOek51THdMaXFzU1RsK21BS3JnbTArMDQ2bWRtTWE2a2dCSTl2WW5qVEZVVlYyZjZqcjk0eWVENW5QN0NMYWRsUDVFMHVXL2NpbHRqTWVOYmtSVC9VYVRDTkRhdUNmYUpsMnRHejNTQzlWTGp6bVhGTWxLYVVoMWVwRjlkYWVWNXlQT1V5MkJmRlVua1k2OGxneEpGb0hzT0d1UEdXYzNrYlBoT2MwOG9NaysvNVd0azB1NloyME9SdXBXZkk5Wk1XSGJBOWdjemFNVzNuWkdWZzV0WXZFUk0rRmNYam1sWVhVb2U3Zm95WTNFWnJ6U1p6K3cwdjIxOUV5SGVUU096SHlnL2pHbVRmcThDNmhmOU9uMGZNRFl4NTdQYncxNTFLOTZPc005OXpuMHp2bzIvZ0pUQ05MTHJXWnpPQi9pa0hjNFYxWTlzVkMwMUgzQWlhWjZEcUd1djlJcXYvdmVHdlBJOTc1NndubktydERKNVc5dHZuTWJ1VFNwWFZLaGxQbmtwdklKVGNCWUhQVTRxaytDN0JHQklpQUtnaUNJQWlDSUV6SElSMVM5VnlZWExvVmYvMGxVMzVPb3VjdVl1Mi93TkJpWmR2OTlSZURaRU1lcDJKczZYQmgwOGlRQ3Y5anpEN2pLVjNuY3JoUTAyaXBnWDhSbXZOcEpObk5VTmZ2aXN2YkJGcytnaVE3U2ZiZHQ5Y2hvVFNrRzNxR1FOUDdDdFY5SlV3alM2enRmN0Y3NXVDcnU2Z1lDb2ZueUU3MXVxYlVqcExncnlZMzRhczlyMndabk5GTVBVayswMFkrMDRHbTlpQXJYcHkrcGFTalQ1THFmd0JETC9SeW1scWhsM3Y4RUs4T3ZVVHZheC9BNW16QzdwbURubytTVCswb0x1ZFNzL2piNHo3UDRWdEd3eEYzMEwvbDg4WGc5bnJZM1hPb25QOGxYTUZqeTdiblVsc0pORitPckhpUUZUOTJ6OXppWTdLOXFteElzRVhDSFRvUmQraEVocnAvVDgrcmx4ZUtLSTF2ZFBYcGJPeTVzaThZekFuV3U4Mmx0aGREcXBxWStQaUNJQWlDSUFpQ01KNURPcVFDRExaK0d3d05mK043eXJhYmVwSk03Rm5Vb1ZmS0MrQ1lPb1lXSDNNY1Ewc2cyMFBqVnE2MUZZWm1BcVFqais5eDZabFNwYjJ5ZW1FZTVtaWx4WElhVjk1SnBQVkdrbjMzSUVsMmdzMGZKdGo4UWRLUng0aDEzRHJwME5JeDU1ZEhBa213K1lOSXNndlR5SkllZUpoWXh5L1JzcDFJc2h1bjc3Q3kwTmk3L2tNNGZFc3hkUlZON1NHZjJVMnc4VEw4aFhWS3B4dFNTNE4vTHJtSjdsY3V3OTl3Q1lIRzkyQnpOUU1TMmZoekpQdnVRMDI4aG1scTJOMXpjSGdYNDY0NERsZkZzWUNNdzc4Q1QrV3BET3o0K3JSZUMwM3RHck4rWjhXc2p4YURXQ2tqSDBHMlY2RTQ2Mms0L05kRWRuNlBaTy9kMDdyZVV2N0c5MUE1NXpQRm51dGNjbE94UUplMzVtMTdmcktwV2NXMURCV2JlemFsYzBhMVRQc2VBeXBBTnZZOGhoWXJyTldiSkJ0L3Z1eTlQTkU4VmtNYktqdVBJQWlDSUFpQ0lFekhJUjlTd1dSdzEvZEloaCswNXA2YU9iTHhsOGtPdlFTbWhyZm1uTEs5L1kyWDRxbzRqa2pyamFoREx4VzNHM3JTV3F1ME1FUlhrdDA0ZkV0eCtwYmdyVDY3dUorZUc3OUhkRHl5TFREeXZIeDAzSDBreFZOWXc5UUdrcDJxQmRlanFiM0VPMi9IVzNzdU5tY1RucXEzNEtrNm5WVC8vMk53MTQvRzlBSlBmSDUvOFhaNjRHRVN2WGVUUzIzRk5MSTRBeXRwT1B5M1pCT3ZrT2k3aDBEVFpkaWNUVWlLRnpXeEVYWG9sYkpqbFJZeWtzWVpFcjNuZGhUMk43VmlaZUZFejU5STlQd0pTWGJSY3R4anVJTEg0dlFmWWMxOUhiMHNUQW1IYnhuMUsyNmw0NWt6Mk50aVBmNzZpNHR6aGNIcWNYVUdqZ1FnM3ZWN0hONEZWb0NVSEZUTi8yOWNnWlZFV20rMEtnNVBneVM3c0R1YkdPcitBL2xNQityUXkrUXp1NndoMXd1L0RsaGZVbVJpejZMbkJuRDRsdUFPblFSWVM5SU1iUHRxOFJwcmwvNFFkNlUxdjlUVWt5VDY3cG4wL0thWkk5NTVCNkU1bjJTbyswK1lobHBXZ1hwMGNhcVJoby9NUDlaeTRXbGRzeUFJZ2lBSWdpQ0lrRnFRUzI0WXQyZXBkQ2h3YXVBaHZGVnZ3ZTZaVC8yS1g1SG91WXZCWFQ4RU0xOE1UNUxzb0hIVm43Rjc1akhlMGg2QnBnK2dxWDBrZXU2YXRFMmxTNGdZMmhDUzdNSmJjdzZleWxQbzMvd0ZRTWRiZFdaNUtETTFNQTFNSTBONHk3VTBISDViSVRqTGVHdlg0ZzZkU1ArV2E4b0M5bFRPbjRrOVhWWVFLcC9hZ1NUYjhWU2VqcWZ5ZEV3amk1NGZzTllmTFZsdVpxUmRJNEZRS1FuZms1SnN4U0k4aHA0c0ZQTTVIVmZGY1JpNUNORzJtOGpFMXVHcFBIM01IR0k5RnlhZmFjUElSL0NVZkZHZ1pUclkyNERxcTExTDVmeHJpL2NUUFg5R3kzWVdReW9ZREd6N0twTHN4Rk4xSm1EMWVEb0RxNGpzK0NiWjJOTlRQcGRwWkJuYzlmMHgyNjMyVzlURWVpSTdyTUFhYkxtaUdGSk5QVVBwTlJwYW9uZzdsOW8yWVMvb2FFTmRkNkRuK29yTExzbjJrVG1xNWdUTEdaV3UyVHYrQ0FBRnU3c0YyVjZKb2NXS1E5UUZRUkFFUVJBRUFVUkkzU05YeFdxY2dWV0FGUmlpTzcrUGFXVHgxYjRkQUgvRHU3QzVtdW5mOUNsTVl6aVlTZGhMMXMwY2o2ZnkxQ21FVkJtN2UwN3hYbWoyMVhocnprRlNmSVZxcjFZQUNUUzl0K3haQXp1K1RqYitIR0FGNzBqcmpWUXR1SDdrcVBaSzZwYmZRcytyN3lXZmJ0MWpDeFJuWGZHMk1hb1gwTkNURE83NllmSFlrdXhDa1YxSWUrakZMRzNEVkZuRFM2MWhxckxpcGVYWWZ5SXBQa3dqUysvNmp3Q1FHWHlpdUVabnN1OXZKUHZ1SlpmZWlWbFNEWGxXNk9UaWZNcEU3LzlOK2Z5bHZMWG5VYlh3cThYMnBNTC9ZSERuZDZpYzk0VlJleHFFdDM2WjJxVk8zS0dUQzlmUlNOM3lXOGdNUGs2cy9SZmtVbHYycWcxUVBweTJkSTVvNld0djk4d3Z0Tk8wTnBRTVE5ZHprZW1jalZUNHdlSTltMk9rWXZMb3F0WERYTUVqaTdjVmV3aFA5UnJzN3JrNFBQT3dlK1poZDg4dUt3cW1xejNFMm45QnN2KythYlJMRUFSQkVBUkJlTE1TSVhVQ2t1S2hxcVRIYktqcjkrajVDTEhkdCtDdFdsTU1CKzdRaWZocTF4YldQTFdrd2crZzUvclJjNFBvK1NoNlBvS1JqNkxucmZ0VDZjVnlCWTlHS3BtTE9WeEZOdFgvZDRhNmJyZTIxYTR0QzhUeHp0K1E2djk3MlhHU2ZmZmc5QitHcis2aWtXdVRuUVJiUHNMQTFtdlprOUtRYlBYTWxVdjIzWVBkMVVLZytZUEZiWUdteTRpMi8yenNOWllNQVIxZWIzTXFQS1hMeGtoMkpNVU9wa1o0ODBoUm9uelp2RWNKWitCSWZQVVhvdGlyMExMZEpQdnZRODhQWWl2OHpOVEV4aW1mZjVpdjdnS3FGbnlGNGQ3eDlNQy9HTmgySFdDV2hma2lVeU84NVJycWx0K01NekN5MXVqd1VqaTU1RVpTNFFkSlJSNmRzQ2pXUlBUY1NOWGcwcVY5U2w5aloyQWxMYXYvalRyMEttcGlBNDZTT2NNVHpXK2VDcHV6dm5oN2VQUkFLVS9sNlNXOXlsQTU3NHVUSGxOeE5sQzE4QWFjd1NPSmJMOWhyOXNtQ0lJZ0NJSWd2RG1Ja0RvdW1acEYzOFRtYWdGQXkzWVM3L3cxQUhwK2dHamJUV1VmdnAzQmxlVFR1M0NIVHNZMFZBYTJmZVYxdHlEUStPNHgyN0t4Wnhrb0RPMlVGQitoT1o4cWV5eldkdk80eDRxMGZnZUhkMG14NEE2QXkzL0VIczh2U1E0Y252bkYreE1WZTRxMjNRU1NUS0RwL1lVbk9wQWtHeWFGT2JXbVVTaStNeklQVlo3aWNGL0ZYa1hGckN2TE54YkNYeWEycnJoSkw1bjM2S3U3WU14eC9BMlhVRm8wYUx6Q1Yzc1NhSHh2MlpxcHlkNjdpYlIraStGZVNwdXpzYVI5NXNoTlE2VnYwNmVvUCt6bk9IeUhsUjNUNFZ1T3c3ZWMwTnpQRjVhUGVZTDA0QlBra3BNSGFFTlBZQm9xa3V3czY4MHNEYXhHZmhCSjhlSU9uVlFjQWp6czlTd0pZL2N1TEduSDJEbTJ2cnJ6cDMxTTAxRFI4NUhDVWtNeWU3dGtraUFJZ2lBSWd2RG1JRUxxT0tvWDNsQmNiOUkwVk1KYnYxVFdhNVRvdVF1bmJ6bmUydk1BME5VK010R25DVFJkVGk2MTlYV2ZYMUk4dUN0UEx0dVd6K3lpZjhzWGlqMlVsWE0rVlJ3MnEyVjJFOTV5RGNXaG5hT1plY0pidmtERHlqdUxBWEc4OVZ4TDJkek5aWE5kSmRtQnpUVUwyUlpBc1FXUTdRRmtXeERaRmh3ekYzUjRTRzZ4N2VrZEtQYlN0V0psSk1sUlhNcGxJczdBcWxITDJSaUV0MzZKOU9DL1IxL2dPTTgyMGJJZHFJbE5aS0pQRXBwOU5jcHdaVnB6cWlGSXBuTGU1NHRyNEpwNmtranJ0MG1GSHlqYnkrNXFHam5ycUI1a1UwL1R1K0VxYXBkOEgxZkZjZU9leGVGZGlzTzdsR0RMbGVocUwvMWJ2akJwV05YVWJ1enV1ZVVGdFVwQ2FxTHZiMlFHLzBQdHNwK1dGVHV5MWtxZCtyellja3JabXJHR25ocXpSeTYxcmZpN0E5YjdOaFYrRUhYb05UUzF4NW9iYTJyV1Q4elVBV1BDdWEyQ0lBaUNJQWpDb1VtRTFGS1NqZW9GMXhYREoyYWVnYTNYanJ2VzVjRDJyNEVrNHdvZVE2TDNibXZOMWVRR3EzRFE2elZxL1VsVFQxcnpYZ3R6TE4yVnArQ3Jmd2NBK2RRMitqWitBa05QakRsTUtVM3RZV0RiVjZoZDloTkFLaXVrTTI0VFJyV2g3ckJicDl6ODBldWtUalpIZHlKcWNnTldBTFY2UWFPN2ZrdzY4dWlZL2VTU2VabXh0cHRKOXQrUG9TVXdqYXpWeXluWnlvTGFlTXNFZFoySFF3QUFJQUJKUkVGVWpUbW1yWUthSmQvQkZUd0dJeDhoMFhjdlExMTNsTTBIQldzTjNOTHJIVzhJckttbjZOdDRGYjdhdFhocjEySnpOV0FhT1l4OEhEMGZRYytGMGRRK2E3bWVkT3VrYzRYQkd2WmRNZXNxVWdNUGpWeFhTYUV1VTArakp0YlR0K0dqMUsrNHJWaDhLdGw3Ti9uTXJrbVBQeDZIYjNGWkwvam8xd0pncVB0Ty9QWHZBTmxPZE9jUFNmYmZ1MWZuRWdSQkVBUkJFQTVkSXFRV3lQWVF0VXQvaUxNd0ROYklSd2h2dlpacy9JVUpucUdQR2RiYjg5cUhwbHcxZFU5TVEwVk5iQ2kyWldEYlY5R3luVlk3YlJWVUwvZ3FtSG1HZXY1TXJPMldjWVBSZURMUko0bnUraUdodVo5RG5hUndqNWJwTEs2UnVaZFhVUWpiSmtneVVESjMwc3hOMm9zS29LdTlaS0pQNGc2ZFREYTJqcUh1MzQrNzMvQ3diQUJ2elRtNFF5Y2cyMFBZblBWbDgzcUxaUHZZYmFNNC9ZZVJHZndQc2JaYlVCUHJtYWlYMnU2ZVZYYmZ5RSs4dkUreS8zNlMvZmRQZXU2cGlIZitobmpuSFpSVktaWkdRdXB3TDJjdXRZM0JuZCtqYXVFTnBDTVBFMm45emo0NVA0QXh6ckpJaGhhajY2V0x3RFFuL2VKRUVBUkJFQVJCRU1ZalFpcFd5S2svN0Jjb3puckFMS3duK3NNcHJ5ZGF0QThDNnJCazM3MDQvVWVRN0x1SDlPQmpJMjExMWxzRmtnWWVLcHVMT1ZWRDNYOUFUYXhIVS9zbTJWTW5GZjRIL29aM1l4cFpZdTIvd05SVEdIb2FVODlnR0JsTVBZTnBaREVLLzV1R1d2aVhwelE4eVlxUDVtTWVMUGJtNVROVG54TTUyUHB0Z3MxOVJDZVlid3ZseTZKTXBkZDJzbDVrc0FKOUp2cms1TWNhVlZCS3kvVlArcHg5Wi9ReU9pUHpia3VIQVNmNzd5TWJmeDVON1hsZFo4dWx0bUhxcWVMUFVWUEh2OWJ4ZWxnRlFSQUVRUkFFWWFwRVNBVmttNTlNN0drTUxVbXkvMzd5NlIwejNTU1NmZmRpYUVuU2c0K1hiYytsdHJ5dTVVc0ExTVJyVTlvdjN2a2JmSFVYb09mNkdlcjY3VjZmejlDVEpQdnV4ZDk0S1dDdHVUcFZtdHBUS0ZJMHNkTHF1UG4wRGpTMXB4Q2djNWpvT0wxTHNSZXEyK3E1Zm96WFVkMTJ0RnhxRzRhZVFGYjh4ZmJPbUpJaDJ2cW9BTGxQMm1WcXBBWWVLbGFLSHU3ZEZ3UkJFQVJCRUlSOVNZUlVJSmZjUkdUSDJIbW5NOHNrSFhsNFJsdWc1OElNdG40YnUyZmU2ejVXYXVBaEs2U2FHc20rZlRQa2RWaDI2QldyRjF1eU1iRHRxK1JTbThzZWwyMEJtbzk1Q0VsMmtocjQ1ejQ5TjZaR3F2OEIvQTN2d3RTVDR3NkIzVjlHcXUwYTVLWXdyM1Z2eER2dndGZjNka0RhSjBYQ0JFRVFCRUVRQkdFMGVmSmRoRU5ac3Y4K29ydC8vTHFQb3liV2swOXRJN3I3cCtUVDIvZEJ5MGFZZW9wMDlBa3d0WEdMRGhuYUVPbklvNWhHaHFHdVArelRjNE0xaEJwVEk1ZmF0cytQUFIzREJaR3lzZWVLUmJiMk5TM2JUcnpqMTJRR241ajJVajZDSUFpQ0lBaUNNQldpSjFYWWI3cGZHYnYyNjc0eTFIa0hwcDZkc0NCVHJQMW5KUHZ1UmM5Tk5oZDMrclJzSjlHMm05QnprWDErN09sSVJ4NWxxUHYzSkxydmZFUFBFMnYvMlJ0NmZFRVFCRUVRQk9IUUpwbW1PY0hpbWdldXRxZU9uT2ttQ0lKd0VKaDk0a3N6M1FSQkVBUkJFQVJobXNSd1gwRVFCRUVRQkVFUUJPR0FJVUtxSUFpQ0lBaUNJQWlDY01BUUlWVVFCRUVRQkVFUUJFRTRZSWlRS2dpQ0lBaUNJQWlDSUJ3d1JFZ1ZCRUVRQkVFUUJFRVFEaGdpcEFxQ0lBaUNJQWlDSUFnSERCRlNCVUVRQkVFUUJFRVFoQU9HQ0ttQ0lBakNtNFpoWkRIMERIcCtjS2FiSWdpQ01DMTZiaEJEejJBWTJabHVpaURNT050TU4wQVFCRUVRWGk5RHo1Qkx0NUpMdklxVzdVSlR1MmU2U1lJZ0NOTm1jelppY3pYaERLekM3cDZMckxobnVrbUNNQ05FU0JVRVFSQU9ZaVphdG85MDdDbXkwU2RtdWpHQ0lBaXZpNloybzZuZFpPUFA0d3FkaXJ2aWVPeXVPa0NhNmFZSnduNGxodnNLZ2lBSUJ5MURUNU9PaW9BcUNNS2JUemI2T05uWTB4aDZhcWFiSWdqN25RaXBnaUFJd3NISjFNbWxXc25HUkVBVkJPSE5LUk45bkZ5NkRUQm51aW1Dc0YrSmtDb0lnaUFjbEF3OVF5NjVmcWFiSVFpQzhJYktKVjdEMEpJejNReEIySzlFU0JVRVFSQU9UcEtNbHUyYTZWWUlnaUM4b2JSc0owamlJN3R3YUJIdmVFRVFCT0dnWk9nWlVjVlhFSVEzUFUzdHd0VEZzalRDb1VXRVZFRVFCT0dnWkhOVXpYUVRCRUVROWd0Ri9MMFREakVpcEFxQ0lBaUNJQWlDSUFnSERCRlNCVUVRQkVFUUJFRVFoQU9HQ0ttQ0lBaUNJQWlDSUFqQ0FVT0VWRUVRQkVFUUJFRVFCT0dBSVVLcUlBaUNJQWlDSUFpQ2NNQVFJVlVRQkVFUUJFRVFCRUU0WUJ5VUlkWGhPMnltbXlBSXdnRk8vSjBRQkVFUUJFRTRPQjJrSVhYeFREZEJFSVFEblBnN0lRaUNJQWlDY0hBNktFT3F2KzVDRHRLbUM0S3dYOGo0Njk4eDA0MFFCRUVRQkVFUTlzSkJtZlFjdm1YNDZpK2M2V1lJZ25DQThqZStDNGQzeVV3M1F4QUVRUkFFUWRnTEIyVklCUWpOdmhyWlZqSFR6UkFFNFFDak9Hb0l6YnA2cHBzaENJSWdDSUlnN0tXRE5xVEt0Z3FhanJvSFQrVnBNOTBVUVJBT0VPN0tVMmc4OHYrUUZNOU1OMFVRcHEyN1Q1M3BKZ2d6b0tNN3l5ZS91bzEvL2llQ2Facjc1Smpack02bTdTa2kwZHcrT1o1UVRzMFpiTitWNXNISEl2encxbmIrNXllN3VPZWhNT21NUHROTkU0UTNEZHRNTitEMWtHMEJhcGIra0ZULy9XU2k2OGlsdDVOUDc1enBaZ21Dc0IvWlBmT3dleGJnRHAyQXIvYjhtVzZPSU95MUwzK25sY01XZS9uRUI1cHhPWlg5Y3M3dVBwWEJXSjdERnZ2Mnkva09WS1pwMHRHVFplUFdOTEdoUEN1WCsxbTZ3THRmenQzWnF4S0o1bm5reVNqSEhCRWdGTFMvN21QbWRaTmYvcUdMOEdDZWhYUGRmT0w5elZSWE92WkJhL2UvbTIvdndPVlNPSFYxQlF2bjdMOHZJQjkvSm9xYU0vQzZGVEtxUVRTdTBSL0prVWhxNkFaVVZkaW9DamtJK20yOHVEN0JsdFkwLzM0NnlnK3ZYNGdzUy91dG5ZTHdablZRaDlSaDN0cTFlR3ZYem5RekJHSG1tQWI1OXBmSWJua1VkY3NqNkFPN1pycEZiempKNlVXcG1vT3RxZ1dscWg1YnhpQ3Z2b0t0YWphU0p6VFR6Uk1PRWVtTXptdWJrNng3TVU1RHJZT0wzbHFMMHpIOVFVcmJkcWJJYXlhZHZTcDV6Y1RsblB3NStiekJqcllNcjJ4TTBOV3JjdUl4RlJ4L1pIQjY1OTJWNXRZL2RyTmt2b2ZQWGRtQ3gvM0dmQ3dJRCtiNDNkMjl1Snd5alhVT1RqKytrbURnalRtWFlaaWtNem8rNzlqakoxTWFrYWdWTm5yREtqMTlLbDE5T1RxNnM2aTVrVjdNdno4UzRZU2pnMXp4bmtZYzlxbjlQQWRqZVc3NDBTNUNRUnZISHhsa3pjbVZLTXBJV1BualBiMWtzZ1pubjFwSmM0T3J1UDN4WjZLc1d1N2preDlxbWZLNUp1UDMydmp5Sitid3JWdDJzMzFYaG52L09jQ0gzOTI0VDQ0OUZmRWhqWTZlTExzNk1teHRUYk5qZDRaWlRVN1dubG5EaWlYVCswSmsyVUl2dDkzVncrUFBSUG5WZDVkTyt2dTE3c1VZajYyTGNjUXlIK2VjV29uTnRuZXZhWFhJenJkdTJZM2JwZkN4OXpheGVMNkgyaXJIbVBQM1IzSTh1aTRLd0dVWDFvbUFLZ2o3eUpzaXBBckNJVStTc2M4K0d2dnNvL0dmZlExR3JJdmNybWZKN1hxTzNLNW4wV05kTTkzQ2ZjNVVVMmpkRzlHNk40NTVUSEo0a0FQMUtNRjZsRUM5ZFR0UWgxeTRyd1RyUlpBVnBzd3dUQVpqZVFaamVRWUc4M1QzNStqdFYrbm9VVkZWQXpWbk1KUzBodmx0MnA3aTJxdG5UenZzL2VXQk1INnZ3alVmbTgxUVFtZmRDM0cyN1V5eitzZ2d4eHdSUU5kTlh0bVlJQkxMMHplUVkyZDdscTdlTEUzMUxrelRaUHV1REM5dlRPSnl5cXhhN3AveWVUTVpBNEJJTEQrdDlrNVhkY2hPZGNqT1EvOFpCT0RGOVFuKzUvUHozNUJ6YWJySnRkOXBSWklrS3Z3S3c5RlRraVRzTm9tcWtKMmFLanVWUVR0SEhSNWdUWVdkVU1CR3dHOGpsemQ1OUtsQi9uQlBIK3RlaUJNSzJMajBndm9wbmJleXdzNEZaMVZ6MjEzZDdOaWRRYzBadlAyc211TGpaNXdRNHJvZjdPU3BGMkw4K0laRkJIdzJYdDJVd090V3VPcDlUWHNkcGlaU1crM2dtMStZejUvdTY4UHYyM2M5OHp2Yk0vVDJxMVNHN0VqQVVGSm5ZREJQVjU4VituTjVBNjlIb2JyU1RpaG9wN0hPU1dlUHlzWnRhVFp1YStQVTR5cTQ0dEpHSkdscVlXN1ZZWDY0cTRjNXphNHhBZEUwVGFKeGpZN3VMTnQycFhuaDFRU2R2ZGF3K1UzYlUrelluZWJUSDU2MVY5ZTVmTEdQMWF1Q1BQUHlFSXZtZVVpbGRWNTRiWWh0TzlOczNabEdsdURMbjVoRC80QTFwSHJaUWcvSEhERzlMNGtFUVppWUNLbUM4Q1lrVnpUaFduVVJybFVYQVJ3U29iV1VtVXVqRCt4RUg5akQ4SC9GUGhKZ2czWFc3V0tvclVNSjFpUDdha0E2YUtmdUMzdmhzYWVqckhzaGpxYWJwTk02UXltTlpFcEhrU1ZhR3AzTWFYWXp0OFhGRWN0OHREUTRjVGtWSG41eWtOLzh1UWVBWFIxWlhseWY1T1JqcDE3WTc3R25vMnhyVFhQTUVYNysvUGMrMUp6QmE1dFRBRHp6OGhCZnZHb1doeS8xazhyb3RIVm1hZS9PMHRhVjVkdGZXa0JqblpQMnJpelhmcWVWV1UxT2xpMmMzaERWelR1czgxejEzcVkzckJjVnJJQjQrY1VOekp2dDVnLzM5TkxSUGZuOFc4TXdlV1ZUa244OU1ZaWl3QVZuMWJCZ0NzTTlIWGFaTlNkWGN0ZjkvYnpuN1hXc1d1NHJEcCsrLytFd0R6NFc0Y3BMbTFnNVRwaDNPU1hPUGFPYWx6Y2wyYlF0aGFaTmI0N29HU2RXNHZVby9PcFAzVVRqNWNHL3Z0Yko1NjZjeGExLzdHSzRzeTJWMGJuNGJiVTgvVktjdm9FOGJwZk1XMDRJNFhMdG0xRHA5U2hsUGFoRFNZMnRyU2s2ZTFTYUc1d2NmWGhneW1GeG1OK25jUDBQdW5BNVpVNDd2b0txa0ozS0NqdTFWWFllV3hmbDVHTXIrT2hsNVNIMGdyTnIrUFRYdHBGS0d6enhmSXhMTDZqSDU1M2FOWWFDZGx4T21kcXFrZUhLaVpUR2pUZTMwZEdUeFRCTTVzLzJjUFRoZmo3d3pnWisvS3NPa21tTnRXZldjTUhaTlhzNDh1VE9YMVBETXk4UDhaWHY3YVFxWkNmb1YyaW9jWEQrbW1xV0x2RGk4OXJZMlo0QjROd3pxbDdYdVFSQktDZENxaUFjQWthSFZuMndnM3ozQnZJZHI1RHZlSmw4OTBiUTM5aWVsQU9PbmtlUGRxQkhPNWp3eWlVWjJSTkM5bFVoZXd2L2ZKVWx0OHUzUzQ3OU00ZE5lT09jZkV5UVNEVFAweS9HQ0FYdG5MSzZnaVh6dmN4dWNvN2IwOVhlbGVYT2UvdXcyeVRXbkZ6SlcwK3ZvckppNm5NS3UzcXovTzd1SGo3eW5zWmlzTjNhbXVLMXpTa1d6bld6OXN6cTR2RElVNDRMY2NweEliN3d6ZTA0SFRKMnV4VUNoZ3N1blhkRzliU0dHcWZTT3V1M0pEbHFoWi9GOC9mUGUvZWtZeW80K3ZCQXNmZkpORTI2KzFUc2hXR3U0WUVjbmIwcTIzZWwyYkExUlNJMVVvam0xVTFKUG5aWkV5Y2VNL2tYQU1OaHRxckNWamEvVjgyWnhCTTYvMzRtT201SUhiWmlzWmROMjFMTWFYRk51TTlFamxzVlpOa2lMK05GdnlYenZWenpzZG04c0Q3QnhxMUpOdTlJRTQxckFMaWNNb2N0OW5MY3lzQzBRdXJBWUk3S0N2dVlZYWFtYWRJL2tHTkhXNFlkdXpOczNwR2lvenNMaFpZNUhSTFhmY3JCM0JiM3RLNnZwdEpCYzRNVFhUZDU3NFVOeGUyR1lTSko4TndyY1Q3MHJnWWM5cEgyZU53S1MrWjdlWEY5Z21PUENFdzVvQTd6ZTVXeTUvaTlObTc0N0Z4MjdNNVFYK01vL3M0OStYeU1aRnJqaWt1Yk9HMzE2eDh0TTd2WnhmeFpMaGJPOC9DK2l4ckdQSjdYREY3Wm1LQ2wwY25LWlZNZndTQUl3dVJFU0JXRVE1QlMyWUpTMllMcnNMZGFHL1E4K1o1TjVOdGZKdC94TXJtT1Z6RGlQVFBieUFPQmFXQ2tJaGlweU5UMnR6bUw0VldaSk5ESzNpcVF4Wi9nQTQzTkpuUHh1YlZjZkc3dHBQdjJobFcrL2IrN21UZkx4WWZmMVVoOTdSUW1rcGJJcWdZLy9VMG43ejYvcmhoUXM2ckJiWGYxOE03emFqbC9UZldZWHE0dHJTbTYrM0pjOWI0bWFncUZjTlp2VFNKSmNNU3k2YzMxZStMNUdIbk41Skx6UnE1VnpSbDA5cWo0UERKMU5kTzducWx5T1dWbU5WbmhUOU5OYnJ5bGpXaGNvenBrbzdIZVNWMjFnL2x6M0p5Nk9rVFFiK1BtMnp2bzZzdGhHRERWZnMxUTBQcmRHaDNjTm01TEVRcmF1T3pDZXJidlN2UFl1a0dHa2pwdlA2dUdoWE5IZW1ucnFxM1gxdXZldXg1Ti82ajVzQnUzSmZuN0l4RjJkMlFZU3VwNFBUSk9oMHhzU09PeUMrcFl2c2hIUzZOenIrWXozdi93QUJ1M3BWaHpjaVhKdEU3L1FLNDQxemFyR29CSktHajFkSjU2WElpR09pdVlMcGpqM3VzQ1hSVUJHN0Vocld5YkxFdjRmVlpQNDNoemF4dHFyZGUwOUhXZUtxZER4ajBxdUR2c2N0bklnYjZ3eW0vL3I0ZkwzOUd3VHdMcXNGTlhoL2puRTRNOCszS2NnV2llN2o2Vi9vRTh1YnlCMzZ2UTJwYmxpeCtmUGUwZWFVRVE5a3g4UWhJRUFSUTc5dVlqc0RjZkFYd0FBQ01aSnQvK0VybjJWOGkzdjBTKzQrV1piZVBCUUZNeDR0MFk4VzYweWZkR2N2b0s0YlVheWVWRGRuaVJuTVAvZk5iYzJ0SnREaSt5cy9TK0Q4a3BlbTluUWw5WTVYcy9iK2Z0WjlWdzFpbVYwLzZBYXBvbXQvNnhpM05QcitMVWtnL1VkOTdieXlWdnE2RzJ5a2s0a3FlMnVyd2k2OS8rRVdibE1oOG5IQlhrbm9mNlNhVU5ubnd1enR3VzE3aUZnaWFTeXh2OC9lRUJUajYyZ3BwS084KytIT2ZwbCtLOHVpbEpMbSt5ZkpHWGE2OSs0ejk0MjIweWE4K3M1bzY3ZTdua3ZEcE9HcWVYdExIZVNWZGZqaE9PRG83NytIaUdlNVJMQ3hlMWQyWFp0alBGa1NzQzNIeDdKMEcvalpjMkpEQk5hT3ZLOHNQckZoWjdkSWVMT3RscysrYjZseS95MGR6ZzVKLy9HZVRSZFZGKy9OVkZ2TFFod2MyM2QrTDNLY3h1ZHRIVm15WG90MCs3bDNGT3M1dUhuNHpTM3BXbHVkSEovTmx1amxqcUkraTNVUld5VXhXeUY2OXJYN0VwRXNvNGdkcnBrS2tJakQrU1lIaTd4ejM5dGpnY1VsblA3R2pKbE01M2Y5N0dtU2RWY3ZhcCszYlk3ZkZIQlhqb1A0UEVFeG92YjBqZ2RpdDg3b3FXWW05M1Q3OUt3elMvb0JJRVlYSWlwQXFDTUM3WlY0TnoyZGs0bDUxZDNKYnZmSlY4eDZ0V2VPMTRCU1BlUFlNdFBQaVphaEpkVGFKSDJsN1hjU1NIQjZra3pNcUZRRHNTZHIzSVRnOG9EaVNiQThubUxMOXRjeUFwRGlTN1k4LzcyS2MzTFBETkpwM1I2ZXBWc2RzbGZ2dC92ZnpYQjV1WjA3eDNyOGtEajBaWXNkU0h6U2F4N29VWWczR050czRNTzlveXRIVmw2ZTVUU1djTUxydWducmVlYm4zb2Z1YWxPTDM5T2I1eHpUeGtXZUtvd3dQOHowOTJvZWttYnp1amVucm5meXhDTks3UjJaUGxxaTl2SlpjM2FhcDNzdmJNYWxZZkdhU3hidjk5NkQ1cWhaODc3dTRsa1J4L2pjbFVvYmpUZWRPWTg2Y1VjbDVwa1ByejMvdFl2U3JJZjMyd0JiQXEvVjcxMzF2eGV4V3UvL1Rjc2lEbmRrNC9TS2s1ZzYydGFlYk9jbzNwU1FVSSt1MHNYK1Rqbm9jRzBIVURieUdzRFZmNi9kUDkvV3hyVFhITlZYT1lQM3ZxNzZ2aDBMZjZ5T0NVSytlK3VINkl3eGI3OXFvUzliRHhBcnpESnRIVnAvTExQM1NTMStHQ3M2cHBxbmVWdFhOdkFyT2lTT3pZbmVIN3YyeGorODQwSDM1M0U4ZXVEQURXNytWM2Y3YWJSZk84dkd0dDNWNWZ6MFE4Ymh2ZitNSThISGFadVMxdWJ2alJMbjczMTE2dXVMUUpZTUtBYWhpbXFQUXJDSytEQ0ttQ0lFeFpzYmYxK01zQk1MTkQ1THMzb2ZWdVFldmZqdGEzRGExL08yWXVQY010UGJTWXViVDFtaWZEKytWOGt0MXRoVmFiRThrMkhHd0x0MjBPSkVtMkNrNUpNc2pXLzJYYkpCbEpIcjR0RmY1WGtPU1IyOFBiSlZrcDM2ZDRXOGEzNXJQNzVYcUgyVzBTdDkzVlRVZTN5anZlV3NQc3B1blBWd1RRZFpNelRnelIzWmZqK2gvczVJd1RRaXhkNk9HdSs0ZDQvOFVObkhsU0pmOStKc3F0Znh3cHZ0UFRyM0xQUDhOODdzcForTDAyNGdtTnVtb0hINzJzQ1YybitJRjlLanA2c3R6M3J3RSs4NUVXbXVxZDNIVi9INjl1U25MdDFiT250RVpuZTNlR3AxK0k4OFR6Y2VxcUhiejc3WFdUcmwvWkg4bng1SE14YXFyc0hMY3FXRFljdExyU1FWWEl6bEJ5L1BFSDRVaU81bm9uczZmemhZQnBoUU81Y0pwblhvNlQxMHlDQVpsdjNieWJqN3lua1FjZmkyQVk4T0YzTnhhSFRnOGJEbUM2TWJYVDlmYXIzSEpISnp2YnN6anNFamQrY1Q3MXRjNWlSZGlGY3owMDFqbHhPU1djRGdtUDIxYWM0OXhRNDJESDdqVHJOeWRZdTZhR3BycnByV2VxRzlZZzZPbFU4TDNsdDUzNHZUYXV2TFNSNVh1NVJ1N3d6L0NsRFFtMjdFaXhZM2VHbnJBMUxCdGd4Ukp2V1NCMUZZTC9WSFBiVUZMaitWZUdlT3FGR050M3BaRWtpWG16M0x6ajNGcU9QTXhxYzNnd3g0OS8xVUZObFowcjN0TllyUGJiVnhqeTNOYVZaZXZPTkg2dmpZdlByZG5ydWRmRDE3cHdyb2RWeTMyWXByWE1VU1NhSnp5WUp4ekpFUjdNMFQrUUp6eVlZMkF3VHpwakVQQXBuTCttcHZoRmt5QUlVeWRDcWlBSWUwMXlCWERNVzQxajN1cXk3WHEwMHdxc2ZWdEgvaC9ZRGNaVUJzRUtCem96bjRGOFpzcnpBOThvK3oyazJtWGVlbG9Wdi94ak4zLzlSNWkzbkxoM2EzMHFpb1JiVVpqVlpQWEFISDlVa0dVTHZmejF3VEM3Q3BWQ20rcXR4MDQ0T29pbUdUejVmSXd2ZjJJT0FaOTF2bzFiazl4Nlp6Zm5yNm5td25NbW56ODdiQ2lwOGI5M2RITDE1VTBjdGNJS3RnR2Z0ZlNLcXBZbnNpZWVpOUhXbGFHcHprVXlyZEhXcGJLMU5WVll5Z1dpY1kxb1hPUHJQOTdGdFZmUEdWTloyRFJOV3RzeXJIc3h6citmaVJXUG44b1luRE5xU0daenZiT3NTTkl3WFRlSlJQUFQ3aWsyVE92ZHFTZ1NYYjBxL1FNNXJ2blliQlJGNG9YWGh2amFqM1lSRzlJNDQ0UVFSeDgrTnVEYkN3RlMxeWQrbDNmM3FlelluZWFsRFFtMjdrelRVSmpEMjlMZ3BLN0dVVGkvTldlMHAxL2xreDlzb2JIT2lYTTRyTWxndHdHU3hIMy9HdUQ2VDg5bDNxenB6OWVNSjZ5L3E2RlJ3MnhUYVIxWlpzeGNUbDAzeVdzbUE5RThmN3kzajI5ZXMzY2gxVlo0NjlkVjI0a25uRFEzT0JtTTUxazh6OE5WNzJzZXM3L0RNYjFleGRhMk5GMjlLb3ZuZXhtTWE1eDJmSWdMU3BiMGVXMXpncHR1N3lTZE1iRGJKYjU0NHc0a1NTTG9WK2dmeURPNzJjV1JLL3hvbXNtL240bnhqWnRTRXhiZXl1Y044cHFCbXJQQ1p5cXRrMGpxRENWMTRnbU5hRHhQTks0eEdNc1RqdVRKcWdhUFB4dkhwbGp6Y1AwK0JaOUh3ZU5XbU4za0x2U0VTNlRUT3B0M3BEajkrSXA5VnJGWkVBNFZJcVFLZ3JEUEthRm1sRkF6emlWbmpHelU4MmpoVnF2SHRkY0tyL20rcmFKQWszQlFHUzc2MGxUdjNLdUFXc3B1azdIYkpKUkNaMVBBWjYzVmFab21RYit0dU0xbWs3bmtiWFY4NitaZFpMSUduL3hRQzhlc0RQRHpQM1FWMTJlZHFrZlhSZm12RDdTVURlZE5wRFFDZm1WTTRhZTVMUzUrL3ZzdVFrRWJaNTVjeWVtcksvalFPeHZ3RklvSlhmT3RIWVhoenpLVndaSFhRdE9zZ2xCYldsT29xc2t4S3dOY2NGWTFkOTNmVHlobzQ3VGp4b2FFK2hvSEExR3IxMWpYVGJyN1ZUcDdWRnJiMGhpR1ZhUnFPc01uaDhPbElrczAxRHBvcWg4Sk4vVTFEdkthRlppSGt0WVNRNlBuZ1E0UEY4N254KzlLTlF5VEJ4NGJvTDB6eTdHcmduenNzaVlHb25tK2VHTXJwNTh3TWtmWjVWUzQ3cE56K2MxZnVzbXFCcklzRlFNd2dOdXRvR2tHbi94Z000b2lFWW5taU1ZMTNDNmwrRVhGWkFZRzg5Z1VpWUMvL0JyNkJsUysvNHQyL3V1RExTeGRNUElGZ3JWc2l6V3Y5R1B2YlpyU09VWXp6WkY1djAzMXJ1S1EzZ2YvSFpsd0NMR2pjTjNhSG9KL3FWWExBNnhhYm4yQnNLVTFQYVlIOW04UERTQko4UGF6cWttbWRQN3piSlRyUHoyUGViUGNmT1Y3cld6WW11UkQ3MnhnNVZJZi8zNG1obUZBT2p2MjU5bmJyL0xUMzNUUzFwVXRiclBiSkNxQ05xb3E3SVFxN0ZRRUZCYlA4eEFLV3Iram9hQ2RvTjgyN2ZuRGdpQk1uUWlwZ2lEc0g0b2RXLzBTYlBWTDRQQzF4YzFtUG9NZTJZMGVhVWNiYkVPUDdFYUx0S0ZIMmpFU2ZUUFlZRUVZcTdyUzZxMnFEazE5bVprOU0ra0o1OWk4STBWNE1FZG5iNVlISDR2d3FROWJQVkdtT2ZLQmZpaXBvMmttZm85Q1pEQ1AxNlBRMXBubDU3L3ZvamVzMGxUdjVBTVhOK3h4emw5cFQ5U3dnY0U4VlJWMjFyMFlZLzJXRkJ1M3BVaW1kYTY4dEpIR09nYzFsWTV4bitkMldlYzU5L1Nxc29CcnM4bDgrRjJON096SU1IKzJtNERQaG1HWTNIVi9QeWNmTzM2UFVtMjFnNmRlaVBHbGIrK2dweStIb2xqYnFrTjJ6andwUkZYSVRsWTFpZ0Y1TXNORFR1VlJMMFZmV09VN1AydWpvZGJKMmFkVWN1dWQzWHpwMnp0NDcwWDFyRjRWTExzR0FEVS9mcUNTWlltUHZMczg0R1ZWYXltZ1dhT0dnUWNETmo3OTRWbUF0ZVNRQlBRUDVOaStLNDJxR3Z6NnJoNTZ3eXE5QS9teTN1ejVzMXhjKzRrNVkzcENSK3NMNTZpcHNvOHBjalZ2bGdlM1MrSEdXM2J6MVUvUEs4NXpmVzF6RXJEVzlXeHAzTHNoNjdtOGdkODMvckRrNGFXUkJtUFdsdzdEeThNTWI5OVQ3L1IwWEhaQkhZMTFEaVJKNHJQL3N4MVpsckRack9Ib3V6cXlMRnZreGUrekVTbDgrVEZ2bG9zMUoxZU9PVTU5clpOdmZYRStBNE01MUp6MUhxc0kyQ1lzR2pZWXk5UFZxL0wwUzNGZVdqK0V4NjN3MXRPcU9HcWNIbmxCRVBhZUNLbUNJTXdveWU3R1ZyOFVXLzFTeHZRYmFLb1ZXQWZiQ3NGMTVMWXgxR3Q5blM4SSs1SERMdU4wU0srcjRNd3d3ekRKYTZCckprNkhndHNwczJLeGovZGVWRi9zTWRRMDZ6M2UzcDJob3p2TGtTc0NmUG03TzhsckJ1bTB3VkJTbzduQnllb2pneXlaNzVsU1VacDRJazliWjViZG5WbDJkV1RvNkZaeE9pUmVlRFhCd3JrZWpsc1pvS0hXUVUyVmcyZGZqcE5Lajk5Ym04bFl3MG5YbkRUMmczOHdZR05WeVRxa3VVTFltMmdlYjB1RGs1WkdGKzg2djQ3YUtrZXhKM2x2WlhOV20rMGxGV0c3ZXJQY2VFc2JjMXBjckgxTE5mTm11d2tHYkh6djUyM2M5SnRPN25rb3pLbXJLempwbUlwaTczWXVOOFZKcVZnRmZBQXFLMnlGODFuRGdRZGplWHJEMWh6SnpsNFYwNFFmMzladUJlVlRyWFYxVHp3NmlOK240SExKS0xLRWFWcHpPQ2NMcUFEdDNTcHptbDNzMkozbXFSZml2UE84MnVMenpqbXRpdHYvMHNOOS93cnptWTlZUWZuNVY0ZndlUlRXbnJuMzh5UVRLWjJXaHZMM1dudDNoblJhNTRWWEU2eDdNYzVRUXNkdWsvaitWeFpRWGVrb3p2TWRmay92alZSYTU1Ly9pVkJiN2VERW95c3dUWk1mL2FxRFRFYm5jMWZPWmxham01dHY3OEJ1Z3l2ZTAyZ045KzZ6ZWtoUE9HclBsYUdySzhlRzd1dS8zNHFtZzg4cjQzSXFHSWFKMTZOUVhXa25GTFJSR2JMejhnWnJ2ZHN2WHoxN3IrZjNDb0l3bGdpcGdpQWN1R3hPYkhXTHNOVXRHaHRnOVR6NllIc2h2TzR1OU1LMm93KzJvY2U2d1p6NmgwdEJtQTY3VFdaZnJNeVNWYTFRczNLNWo2cVFnOWUySkttcXRPTnhLOFZocHNQaDd2NkhJMXowMWxyZThkYVIrYWVmLzhaMlRqcW1nZ3ZPSHR2TFdlckY5VU04OFZ5TWRNYWd1MDhsR3Rkd09tV1dMZkJRVitNZ3I1bTg3Nko2M2pKTzJBd0Y3Q1JUNC84dXhSTTZSeXp6VFduWWN6WnJYV3RWNWZnOTBJdm5lM2oveFExNzNiTTNXaTVudlc3RDY0QnUySnJrWjcvcjR1eFRLMWw3WmpXLytFTVgzLzlsTys5YVc4ZC9mYUNGVzM3WFJVZTN5aC92NmVQaEp3WjU3MFgxVnJ2VnFmOGR5YW9tWUJibkRmczhDcTF0R1hic1RsTmY0K1RFWXlwWXR0QkxVMzM1ZXFqcGpFNDRZczJobks3d1lJNUlOTTlwcXl1WU44dk56YmQzOHNxbUJGOGxQUW9BQUFBVVprbEVRVlQ4Mkd6cWE1MmNjVUtJaHg2UEZJc3J0WGRuMk5tZTVWMXJhL0c0OS80allDU2F4KzlUZVB5WktPdTNKTm0wUFVVOFlmMk1uVTZaNVl1OHJGenE0OGdWL21JeHJ1R1FtdC9Ma1ByOHEwTTg4dVFnNzN0SFEzRWU4VjMzOTdOK1M1TFBYakdMRlV0OGJOcWU0dW1YaHJqZzdCcHFxNnpRMmQ1bDlYQXZuai85U3R4SExQZnoxd2ZEZlB6eUprNDhlbXpJVlhNbUwyOUljdm9KSVpZdEVzdUJDY0srSkVLcUlBZ0hKOFdPVWpNZnBXYisyTWNNSFNQUmp6N1VoekhVaXo3VVo5Mk9XN2VOaFBVL1dtNy90MXM0Nk1ueTNuL1FMaFViMGhrT05Ybk5JSjgzYU4yZDRYZC83ZUhVMWRZSDRreFdaMkF3UjB1RGsvUFhqQjlHZGQwa250QUtsVVp6eUpMRXl1VytZa0JidGR4UFo0L0twdTBwamowaXdNcmxQcFl1OUdLM3lUejRXQVNBdzVlTjN3UGs4U2pqemlITXFqckp0TTd4SlVOazl5UmI2SkdjcUlmVVpwTjUvTmtvV2RYZzhuYzBGS3VwUHZWOERMZGJZZVV5MzdTVzg4amxUU1RKK2xuOTN3UDk5SVp6WFBmSk9jVmh5Ujk4WnlPRHNYWnUvMHNQdDN4akViKzRjVEh4SVkyS2dEVUhXQ3ZNV1IwTzExT1J5ZXA0M0VweGJkWmd3TWFIM3RVSVdNTzJVMmtEbjFjaHF4cjBoYk4wOWFwczNabm02WmZpcE5JR1N4ZDR1UHI5elZPcXNEeHNhNnRWU1gzeFBBK3lMUEhXMDZ1NDQrNWV2dmVMZHI3MXhmazRIVElmdjd5cCtHWEhQLzh6U01DdmNOWXBlOStMR2s5b3BETUd0ZFVPbGk3d29pZ1N5eFo1cVF6YXVmbTNuWng5YWhXWHZHMXNNUytiTW5reHF0RjAzZVR4WjZKMDltUnBySFB5MzUrY1d3eWZmL2hiTC85NU5zcVhQajZieGZPOVpGV2RYOS9WVFZPZGcvUFhqQlRhYXUvSzRuUkl6RzZhZmtnOTkvUXFIbmpVV3E1cHRLeHE4TnJtSkl2bWVmalFPeHZlOERXRkJlRlFJMEtxSUFodlByS0NIR3hBRGpic2NUY3pIUzBFMlQ3MFFwZ2R2bTBVZ3EyWmllK25SZ3NIQzlPMDFzUjh2UVlHYzFRRTdQei85dTQ5T3M2Nnp1UDQ1M25tUGttYSs2VnAwcVkzb0VBclVHaWhWdHFDVUVDaFZGRXVDZ3F1Tnk2aXFLdXJjUEN5Nnk3aWNUMTZYT0c0N0xvZTNGWFJoY08xQ3JXTGdHTGxWa0FLOUVhU05yYk5aVEtaYStieVBQdkhKSk5NYzUybVRaN0srM1ZPVGlkUEo1M2ZKRE05K2Z4KzM5LzM5L0xyVVcxNnNrZHRIVW0xTkFVMHZ6bWdrb0JMaHBIcmhOc1RUcWlzMUsxSE5uZXBMNXBSYjE5R1BlR011bnJTZXZEeFRqMjZwVXR1bHlHdng1VGJiY2pqTWJTck5hRVBiY3l0QnBxbW9RM24xMnJES1B0Sy8vaDhyeGJNOWF1MnlxdUhudWpVMlNzckM0Smt3RzhxbXlsOHJxRndXcSs4bnR2WFdGa3h1VURWTjlDQnRqUTRkam55eTl0ajJyZS9YeTdUMExVZnpJVzdpbkszL3ZtSHJacGQ1OVVWbDlUbk94SlBKQmJQeU9jMWRhQXpwZk5XRjNaaGZtdHZRaldWWG4zeFUzUDF1MmRDOHZ0Yzhyak5nbkxQd1QycG96WGFHVXM4WWVXUFdaRnlEYVQyN2UvWHZLYUFVbWxiTjk3Mmhqd2VROVdWSGpYTjlxdXB3YWNURjVkbytkSXlmZStlZG0zZkdWZDdSMzlSSWZXbDE2SXFEWm82WWFBeDBycFZsWHIwZDEzYTM1blN0dGVpV25IS3JIekg0SEFrcmFlMzl1cERHMmNYakxOWWJRTU5ocG9hL0txcThHajFzRzY1dGozUXNYZ1VidGZrVjFKN3cyazkrMUtmTm0zcFZuZHZXcGVjVjZQM1hWQW5sOHRRUEpIVlBUL3ZVRHlaMWJlK3RGRFZsVjVabHExLysraytoU01aM2Y3WitRWGwrSHZhazFvNEw1aWZQQ2hHd08vU1djdG42Yy9iK2hRS3A5WFZrMVpQYjFxUldGYXBsQ1d2MTlUaStVSE9Rd1dPQWtJcWdMY3RJMWdwZDdCU2FqaGg3RHRsMDdMaVBiTGl2YkppSVZueGtPeDRyNng0YU9oNlBDUXJGcEtkeU4zSFRzV203MGxnMm1VdHU2Z3kwTEYwaHpKcXJQZHErZEpaV3I1MGxyNXpkNnRPWEZ5Uy82WGZNS1QrZ1k2dzIzZkVWRlhoVVdPOVQ4dVdsS3Fxd3FNNzcyclRtak1yUmcyZms3R25QYUZkYlVuZGZGMnpKR25mL3BRKy84MGR1dXJTZXAyektsZjY2M0ViQ2tjeXVuL1RRZTFxUzJoM2F5SmYxdW4zbVhwa2M5ZUlvMmRHMHpPd0VqVzR1cnZ0dFloZTN4WFg1UmZYUzVKMnZwVTdiaVRnTjNYdU80Zktqazg2cmxTWFhWU3IreDdwMUhkLzNLNDFLOHQxM2VXTitSQTVsa2cwSzUvWFVOUHNrU1cwVDIzdDFlYW5RenJ6dEhKZHVhRituUDNGOXBqN2NVZlRGVXJKNHphVlNHYjErRk05ZW4xblhOZGRucHNvODNsTnRUVDdkZFpwNVZxL1p1UXE1cUtXb043YW05REp4MCsrWkRRYXkraTViV0d0WGxHUkQyQmVqNmxyUDlpb08rOXVVOGtoRXdLUGJlbFJmYTFQNTc2emN0S1BNWm85N1FsNTNJWWFHMGJ1NGJRc3UrQU0zQUlET1c2aUNaNEhmdE9wK3g0NUtFbXFMSGZyS3plMjVMc1R0M1VrOVBUV3NNNVpWVm13Ly9QZSsvZnI1ZTBSZmZGVDh3cCs1Z2M2KzNXZ0s2V1ZweGJmMUtnL1pjbm5OYlgrN0dvOS9sU1BUbHhVb3BkZmo2cDFiMUszM2R5aTZzcml6ck1GVUJ4Q0tnQ014K1dSV1ZZdnM2eCs4bDlqWldURmVnYUNiSy9zZ1JCckpVTDVvRHNZYnUzNFFQRHRKOWdlS3pLWkl4TlMyenVTV2pCM3FBVFJOSTBSUjFyMHB5eXRPYk5TSzA0WitVdTJhWTdzWGx1TVh6NThRSE1hZkRwOVdhN0IwV1VYMVdyclMySGQ4L08vS3BPeGRmN1oxZkw3VE1VU2xpcktQVHBuVlVBYjE3dFZYdVpTK1N4M3dWRXFFOW41VnE0c3RhMGpxZnNlUGlqRFZENGNTOUt2SHpzb3lkYjExelNONkk2NzRmeGE3VzVMNnZsWElucnlUMkVGQWk1ZC9iN3hxeVM2ZXpQNVFIeW9LeTZ1VjN0SHY1N2EycXRkclhGOTYrOFhqbWc0bGV1cWJDaGN4QkUvMjNmRTFCdko2T2F2dmFuajVnZjFtV3ViQ2pvWjF3N2JqNXZzenlyY2w1SGZiNnE4ektOWnBTN05ydk1WdFNMM3pITmhwVFBTMmpNTFErY3BKNVhwNjdmTTE2S1dvVE5YSTdHTW5uaTZSMS84NU53cHIvcHQzeG5UNHZuQlVYLytsaVdWbFk3K2ZSOXNtRFJSOEw5d1hiVWlzWXdPZEtiMGQxYzBxbUxZeXZMY3hvQ3V1blRvUFdOWnR1NzVSWWVlZmFGUFgvamtQSjEwWEdIWitqUFA1U3Boamw5US9QbXovLzQvKzNURFI1clYzT2pQbDIzWFZudjF4Tk1oN1c1TDVFTnFLSnd1YXZVYndPUVFVZ0hnU0RQZE1zdnFaSmFOM0pjMUp0dVNuUWpMU2taa0ovdUcva3hFWlBkSFpDWDZaQ2NqK2V1NWE4UHUyeCtoMi9FMHNDeGJxYlN0OUJoSGt4UmpaMnRDR3k4WTJqc1hETGp5SmFlWmpDWExVdjQ4ejlFWWhtUWU1ajY0WE1PYm1MNTZVMHMrdE5SVWVYWDV4Zlg2NmEvMzZ6ZFA5dWo4czZ0VlcrMVZWWVZINjg0Ni9OVTN5N0wxM0xhSUpPbXIzOTZ0RmFlVTZZWnJtdktyb1Z0ZjZ0UEwyMk42LzRWMU91M2tzaEZmYnhpNTh6eHZ2WE8zRG5TbHRQbnBIbDIxb1dIYzhzMTkrNVB5K1ViL2U0L0gxQzBmbjZ2di8wZTd0bTJQcWplU1VlMGhuVjBIVi9zR3k1UW5zdldsUHJVT05PaFpzYUpDbjdpcWNVUVlEQVpjZXVpSkxqM3cyMDcxUmJLYVZlclNTY2VWNlBwcm1tUVlRMGY2VEVZNlkrblIzM1hwakhlVUZZVFJRWWRlZS9DM1hUcnJ0SElkdjNCcXpYMlMvVm05c1R1aFM4YnBERHhXWUJ1YzJJbkd4ZytwUHE4NTRTU0VKSVg3TXJyN1ovdlUxWlBTN1orZFAySnlJeHJMNnJlLzc1SEhiZWlFaGNXRjFDZWZEZVYvbnNNTkJ2RGhxKzhQUGQ2bDUxK0phTjJxU2wyd3RucEtwZFFBaGhCU0FjQUpERk5Hc0ZLdTRPR0hBVHM1TE5BZUdtS1RFZG5waE94TVNuYW1YOHFtaG01blVyS3pLZG5wMU1EMWZ0bVpnZHZwZnRuWlZPNCs2Y1FSZk1MSHBzakF5cG8xeFFtQnZtaEdvWEJheTA0WUNtV1Y1VzdWVkhtVTdNOXE3MTl6dnlDN3hsa3FOU1Naa3pzMnRNQ09QWEg5NXk4N2RObDc2dkpsbElQV3I2bFdXMGRTN1IyNXgxL2NFdEN5SlZNTE5xL3RpS216SjNkVzVmS2xaYnJ4STgzNWdCbU5aZldUK3pwMDF2SnliYnhnN0xMbFlNQ2xtNjlyMHRmK2RZOVNhVnVKcERWaTFYbTRQVzFKVlkxemxxM2ZaK29MbjV5ckYxK05qSHJtYmQ5QVNmTmt5MzMzdE9mZUcrOVlVanBxUUpWeWt3cnZYbDJwTldkV3l1c3hWUkljR244Nll4YzF4L1RZbG01RjQ1YXV1R1RpQ28vdVVFb3YvaVdpYjM1aFFmNWFOSlpWWjA5S1BhRzB2RjVUSnl3YWZXWDBVQys4RWxFcVpZMTVuSXRwNWw3SG8rbnN6aldxNjR0T0x2aVA1dy9QOVdyVGt6MWF0YnhjNTY2dXpKZFpQL1JFbDFhZVVxNzZXcS91K3RsZVJXSlpyVGlsYk5TemVjZHlzRHVsZSsvZnIyVW5qR3dtTmpncE5IeVM2c3BMNjNNVkFvOGMxRk5iUTdyOWN3dnlIWjRCSEQ3ZVJRRHdOOEx3bDhud2w4a3NienlxajJPbjRpTkQ3a0RRVlNZbDI4cms2djdzM0lkdEQ5MldkY2puZy9leGJNbk9Ebnh1eTdhR2JnOWV0MjFiR241OW1yeXhLNloweGxaRHJWZWJud2xKMHBUUFNYM216Mkd0WDFOZHNCcTQ0ZndhOWFjczNmR2pOcjI1T3liSlVHMzEyRUhMTUlvL3I3VjFiMUxmdWJ0Vmw1eFhxMHZIMk12NjhTdm41RmU5M0c1VEg5NDQ4YXJXZUFZYjVTeWNGOUNOSDIzS1ArZDB4dEozZjl5bVUwOHUwOGN1YjV5d08rcThwb0J1dXJaWnYzcmtvSUtCOFo5M1Z5aWxoanF2RXNtc1l2SGNSelNlVlN4dUtSckxLQkxMcWkrYVVWODBxMDIvNzFFNG5HdUdZeGpTNmN0bTViK3ZnMGUzVEdUVjZlVjY0ZFdJUG5YMW5ESExhWHY3TXBwZDV4dDFwVEVXdDJSTjhyRzZReWs5dkxsTDExODlSL1UxWHNYaVdibk0zRXBsSkpaVk9KSnJyaFVLcHhVS1ovVG03cmhzMjlZZFAycFZPSkpSdUMrai9sVGhZelhVZW5UclorWlBXTGI2NkpadXJWbFpvYnFhMGZkakJnT3VmUGRkS2RjYzdPSE5YWktrRjE3Tk5kdUtGckhQZHpTSlpGYnptdno2eHVjWEZGd1ArRjFhTURlZ3IzeDdwd1kzd0JxR2RQRzdhMGI1VjhiMndLWk94Uk9XVnE4WTJiazZHczhGN095d0FnZVAyOVF0SDIvV1AzNy9MYlh1NjlmOW16cjFrY3VtOXA0QlFFZ0ZBQlRKOEFZbEJmVjI2V2ZaM09qWG5YZTM2YzNkOGZ5MXhmT0xQODVpVUNwdHFhMGpxVTljVlRpWjRQZTU1UGU1OU9YcjUrbTJPM2NwR3MvcStISEtGRTJYaWlvdGZQRXZmYnJ2NFlPNjhhUE5XanJLS2xIaFdJNWN5ZUtTUlNWYTFCTFFUUjl0eWpmVnNTeGJQMy93Z001ZFhUbnErWk5qT2Uza3NsRkxnZzlWVyszVnEyOUVkY090Yjhqbk0rWDNtZko1YzM5NlBhWjhQbE5lZHk3a3o2NzFxbm0yVHk3VHlPL3gvZE9MZlpJbVB4blJQTnV2Ty81aDBiajNDWVV6MnZMSGtGNTZMYXBvTEtOUU9CY2tWeTB2MSs2MnhLUmVVNW1NcFIvKzF6NTk4TDExV3I1c2xwTEpyTzc0VWF0MnRZNnNjdkI2RE5WV2UxVmI1ZEdpbG9CS1M5d0srazM1L1diK3JGL0xzcFhOU2xuTFV2OEUrNnovNzluY0JNM1Y3eDg3Z0swOXE3SmdmMjlObFZlWFhWU25ILzUwbjdwRHVkWDB4cm9ScDE0WEplQjNhVTdENkN1anB5L0xOU0Y3L3BWY2VmbVZHK3J6M1kwbkt4clA2c1RqU25UcVNibDk0QWM2KzdXblBhbjV6Zjc4NjhMak9iU1UyNjB2MzlDaTc5elZtbitlQUthR2tBb0F3RGlDQVplKzlPbDUrcWNmN05IdXRxUmNMdW5DdGNXdHpnd1hpV1owemZzYnhsdzU5SGxOZmV5S1JrVmkyWEZMTU4wdVE0RkpsakZHWTFuMVJiTDYrdWNYRk5YdzZFancrMHg5L1piQ1ZTL2J6alV3T3JSaDBaRnkzcnVxbEVoYXV1eWlJdmFGRDlNMDI2ZTc3dTFRYmZXUjYrRHFkaGxhZkh5SnpsZzJTOEdnU3o1dkxpanUyQlBYSDEvb20xUjQrOVdqblhydnUydnlRZDN2ZCttMno3Um84ek1odGY4MXFjWTZuK1kwK05UWTRGTnRsZWVJbmQxNXNEdWwzYTBKM1hwVHk3Z1RHS09kajFwYTR0Yk4xelhyeS8reVU1M2RhYTFiTmJYdXdoTzVkSDJOdW5yU3VuQmR0ZDYxWXZJVElJTSsvTDRHbFEwckphK3I4ZXIzVzN2MWc1L3N6VitiWFRmeWRUR3IxSzNiUDdkQXNjVFVWb29CNUJCU0FRQ1lnTjluNnROWE4rbldPM2ZwQSsrcDE1eUd3MThObXN6UkZaTnBjT1AzbVFWbm1vNm50TVNsTldjZTNYQlFESmZMT0t4ekt5ZnJ3clhWVStyQXZHcDVoZjc3Z1FOYVVtVERuZkc4NDhSU0xWOWFwamtOaFExK2FxdThldmFGUHEyZUlGQWQ3RTdwN0pVVmFxd3ZmTzE1UEtZdVdEdDJJNk1qb2FiU2srOXdlemo4UGxNYjE5ZnF0UjB4blh6OCtLdjRVN1ZnYmxEZit0TEN3Lzc2dWtNbUpnekQwQWZlVTYvU29GdjMzcjlmU3hZRjFWQTcrdnZmNVRMWWp3b2NJWVp0MHc0U0FIQnNPcmo5czlQNmVJTm5KenJCTHg3Y3J3M3I2K2dtZXBScytVTklweTB0bS9SRXdGUmtzL1pSRGUwNE12NzNzWU02WjFWbHdiRTQwNlZ1eWZlbS9UR0JtVVJJQlFBY3M2WTdwQUxBVENDazR1Mkc2VmNBQUFBQWdHTVFVZ0VBQUFBQWprRklCUUFBQUFBNEJpRVZBQUFBQU9BWWhGUUFBQUFBZ0dNUVVnRUFBQUFBamtGSUJRQUFBQUE0QmlFVkFBQUFBT0FZaEZRQUFBQUFnR01RVWdFQUFBQUFqa0ZJQlFBQUFBQTRCaUVWQUFBQUFPQVloRlFBQUFBQWdHTVFVZ0VBeDZSTXFudW1od0FBMDRMLzcvQjJRMGdGQUJ5VFRGZEFibC9qVEE4REFJNHF0MitPVEZmSlRBOERtRmFFVkFEQU1jcVEyejlucGdjQkFFZVYyOThrdytCWGRyeTk4SW9IQUJ5VFRGZEEvdklWTXowTUFEaXEvT1ZueURDOU16ME1ZRm9SVWdFQXh5eFBZSzRDVmV0bWVoZ0FjRlFFcXM2Vko5QTgwOE1BcGgwaEZRQnd6REpNbndJVkt4V29lTmRNRHdVQWpxaEE1VnI1Szg2UVlmcG1laWpBdEROczI3Wm5laEFBQUV5RmxZMHJuWGhML1gzYmxFbnVWYVovMzB3UENRQ0s1dmJOa2R2ZkpOK3NVK1VKekpYcENzNzBrSUFaUVVnRkFQek5zS3lrWk51eXN3bTV2RlV6UFJ3QW1MUnN1a2VHR1pBTVE2YnBuK25oQURPS2tBb0FBQUFBY0F6Mn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0RFSXFBQUFBQU1BeENLa0FBQUFBQU1jZ3BBSUFBQUFBSElPUUNnQUFBQUJ3REVJcUFBQUFBTUF4Q0trQUFBQUFBTWNncEFJQUFBQUFISU9RQ2dBQUFBQndERUlxQUFBQUFNQXhDS2tBQUFBQUFNY2dwQUlBQUFBQUhJT1FDZ0FBQUFCd2pQOEhham9lVitFUmNlMEFBQUFBU1VWT1JLNUNZSUk9IiwKCSJUaGVtZSIgOiAiIiwKCSJUeXBlIiA6ICJtaW5kIiwKCSJVc2VySWQiIDogIiIsCgkiVmVyc2lvbiIgOiAiIgp9Cg=="/>
    </extobj>
  </extobjs>
</s:customData>
</file>

<file path=customXml/itemProps158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1136</Words>
  <Application>WPS 演示</Application>
  <PresentationFormat>自定义</PresentationFormat>
  <Paragraphs>166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思源黑体 CN Heavy</vt:lpstr>
      <vt:lpstr>思源黑体旧字形 Light</vt:lpstr>
      <vt:lpstr>思源宋体 CN Heavy</vt:lpstr>
      <vt:lpstr>思源黑体 CN Bold</vt:lpstr>
      <vt:lpstr>黑体</vt:lpstr>
      <vt:lpstr>Times New Roman</vt:lpstr>
      <vt:lpstr>华文彩云</vt:lpstr>
      <vt:lpstr>楷体</vt:lpstr>
      <vt:lpstr>思源宋体 SemiBold</vt:lpstr>
      <vt:lpstr>Arial Unicode MS</vt:lpstr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开学典礼</dc:title>
  <dc:creator>第一PPT，www.1ppt.com</dc:creator>
  <cp:keywords>www.1ppt.com</cp:keywords>
  <dc:description>第一PPT</dc:description>
  <cp:lastModifiedBy>黎昭勇</cp:lastModifiedBy>
  <cp:revision>365</cp:revision>
  <dcterms:created xsi:type="dcterms:W3CDTF">2019-06-19T02:08:00Z</dcterms:created>
  <dcterms:modified xsi:type="dcterms:W3CDTF">2026-03-02T01:17:18Z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KSOSaveFontToCloudKey">
    <vt:lpwstr>212913176_cloud</vt:lpwstr>
  </property>
  <property fmtid="{D5CDD505-2E9C-101B-9397-08002B2CF9AE}" pid="4" name="ICV">
    <vt:lpwstr>D81B3C62B47F4B36BF165580E96A423E_13</vt:lpwstr>
  </property>
</Properties>
</file>