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23.svg" ContentType="image/svg+xml"/>
  <Override PartName="/ppt/media/image25.svg" ContentType="image/svg+xml"/>
  <Override PartName="/ppt/media/image29.svg" ContentType="image/svg+xml"/>
  <Override PartName="/ppt/media/image34.svg" ContentType="image/svg+xml"/>
  <Override PartName="/ppt/media/image3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3"/>
  </p:notesMasterIdLst>
  <p:handoutMasterIdLst>
    <p:handoutMasterId r:id="rId27"/>
  </p:handoutMasterIdLst>
  <p:sldIdLst>
    <p:sldId id="409" r:id="rId4"/>
    <p:sldId id="410" r:id="rId5"/>
    <p:sldId id="519" r:id="rId6"/>
    <p:sldId id="544" r:id="rId7"/>
    <p:sldId id="412" r:id="rId8"/>
    <p:sldId id="545" r:id="rId9"/>
    <p:sldId id="455" r:id="rId10"/>
    <p:sldId id="550" r:id="rId11"/>
    <p:sldId id="521" r:id="rId12"/>
    <p:sldId id="551" r:id="rId14"/>
    <p:sldId id="552" r:id="rId15"/>
    <p:sldId id="489" r:id="rId16"/>
    <p:sldId id="502" r:id="rId17"/>
    <p:sldId id="553" r:id="rId18"/>
    <p:sldId id="554" r:id="rId19"/>
    <p:sldId id="555" r:id="rId20"/>
    <p:sldId id="560" r:id="rId21"/>
    <p:sldId id="561" r:id="rId22"/>
    <p:sldId id="558" r:id="rId23"/>
    <p:sldId id="559" r:id="rId24"/>
    <p:sldId id="486" r:id="rId25"/>
    <p:sldId id="416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1" userDrawn="1">
          <p15:clr>
            <a:srgbClr val="A4A3A4"/>
          </p15:clr>
        </p15:guide>
        <p15:guide id="2" pos="71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22B9FE"/>
    <a:srgbClr val="F6CB39"/>
    <a:srgbClr val="F2C538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4041"/>
        <p:guide pos="71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232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3.png"/><Relationship Id="rId7" Type="http://schemas.openxmlformats.org/officeDocument/2006/relationships/tags" Target="../tags/tag3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5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4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image" Target="../media/image3.png"/><Relationship Id="rId7" Type="http://schemas.openxmlformats.org/officeDocument/2006/relationships/tags" Target="../tags/tag136.xml"/><Relationship Id="rId6" Type="http://schemas.openxmlformats.org/officeDocument/2006/relationships/image" Target="../media/image7.png"/><Relationship Id="rId5" Type="http://schemas.openxmlformats.org/officeDocument/2006/relationships/tags" Target="../tags/tag135.xml"/><Relationship Id="rId4" Type="http://schemas.openxmlformats.org/officeDocument/2006/relationships/image" Target="../media/image2.png"/><Relationship Id="rId3" Type="http://schemas.openxmlformats.org/officeDocument/2006/relationships/tags" Target="../tags/tag134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1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31.jpeg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image" Target="../media/image13.png"/><Relationship Id="rId10" Type="http://schemas.openxmlformats.org/officeDocument/2006/relationships/tags" Target="../tags/tag138.xml"/><Relationship Id="rId1" Type="http://schemas.openxmlformats.org/officeDocument/2006/relationships/tags" Target="../tags/tag13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image" Target="../media/image3.png"/><Relationship Id="rId7" Type="http://schemas.openxmlformats.org/officeDocument/2006/relationships/tags" Target="../tags/tag145.xml"/><Relationship Id="rId6" Type="http://schemas.openxmlformats.org/officeDocument/2006/relationships/image" Target="../media/image7.png"/><Relationship Id="rId5" Type="http://schemas.openxmlformats.org/officeDocument/2006/relationships/tags" Target="../tags/tag144.xml"/><Relationship Id="rId4" Type="http://schemas.openxmlformats.org/officeDocument/2006/relationships/image" Target="../media/image2.png"/><Relationship Id="rId3" Type="http://schemas.openxmlformats.org/officeDocument/2006/relationships/tags" Target="../tags/tag143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51.xml"/><Relationship Id="rId2" Type="http://schemas.openxmlformats.org/officeDocument/2006/relationships/image" Target="../media/image1.png"/><Relationship Id="rId19" Type="http://schemas.openxmlformats.org/officeDocument/2006/relationships/image" Target="../media/image32.png"/><Relationship Id="rId18" Type="http://schemas.openxmlformats.org/officeDocument/2006/relationships/tags" Target="../tags/tag150.xml"/><Relationship Id="rId17" Type="http://schemas.microsoft.com/office/2007/relationships/media" Target="../media/media1.mp4"/><Relationship Id="rId16" Type="http://schemas.openxmlformats.org/officeDocument/2006/relationships/video" Target="NULL" TargetMode="Externa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image" Target="../media/image13.png"/><Relationship Id="rId10" Type="http://schemas.openxmlformats.org/officeDocument/2006/relationships/tags" Target="../tags/tag147.xml"/><Relationship Id="rId1" Type="http://schemas.openxmlformats.org/officeDocument/2006/relationships/tags" Target="../tags/tag14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5.xml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image" Target="../media/image18.png"/><Relationship Id="rId1" Type="http://schemas.openxmlformats.org/officeDocument/2006/relationships/tags" Target="../tags/tag15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image" Target="../media/image18.png"/><Relationship Id="rId1" Type="http://schemas.openxmlformats.org/officeDocument/2006/relationships/tags" Target="../tags/tag15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image" Target="../media/image3.png"/><Relationship Id="rId5" Type="http://schemas.openxmlformats.org/officeDocument/2006/relationships/tags" Target="../tags/tag162.xml"/><Relationship Id="rId4" Type="http://schemas.openxmlformats.org/officeDocument/2006/relationships/image" Target="../media/image7.png"/><Relationship Id="rId3" Type="http://schemas.openxmlformats.org/officeDocument/2006/relationships/tags" Target="../tags/tag161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68.xml"/><Relationship Id="rId14" Type="http://schemas.openxmlformats.org/officeDocument/2006/relationships/image" Target="../media/image35.png"/><Relationship Id="rId13" Type="http://schemas.openxmlformats.org/officeDocument/2006/relationships/image" Target="../media/image2.png"/><Relationship Id="rId12" Type="http://schemas.openxmlformats.org/officeDocument/2006/relationships/tags" Target="../tags/tag167.xml"/><Relationship Id="rId11" Type="http://schemas.openxmlformats.org/officeDocument/2006/relationships/tags" Target="../tags/tag166.xml"/><Relationship Id="rId10" Type="http://schemas.openxmlformats.org/officeDocument/2006/relationships/tags" Target="../tags/tag165.xml"/><Relationship Id="rId1" Type="http://schemas.openxmlformats.org/officeDocument/2006/relationships/tags" Target="../tags/tag16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image" Target="../media/image3.png"/><Relationship Id="rId5" Type="http://schemas.openxmlformats.org/officeDocument/2006/relationships/tags" Target="../tags/tag171.xml"/><Relationship Id="rId4" Type="http://schemas.openxmlformats.org/officeDocument/2006/relationships/image" Target="../media/image7.png"/><Relationship Id="rId3" Type="http://schemas.openxmlformats.org/officeDocument/2006/relationships/tags" Target="../tags/tag170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76.xml"/><Relationship Id="rId14" Type="http://schemas.openxmlformats.org/officeDocument/2006/relationships/image" Target="../media/image36.png"/><Relationship Id="rId13" Type="http://schemas.openxmlformats.org/officeDocument/2006/relationships/image" Target="../media/image24.png"/><Relationship Id="rId12" Type="http://schemas.openxmlformats.org/officeDocument/2006/relationships/image" Target="../media/image22.png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image" Target="../media/image3.png"/><Relationship Id="rId5" Type="http://schemas.openxmlformats.org/officeDocument/2006/relationships/tags" Target="../tags/tag179.xml"/><Relationship Id="rId4" Type="http://schemas.openxmlformats.org/officeDocument/2006/relationships/image" Target="../media/image7.png"/><Relationship Id="rId3" Type="http://schemas.openxmlformats.org/officeDocument/2006/relationships/tags" Target="../tags/tag178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84.xml"/><Relationship Id="rId14" Type="http://schemas.openxmlformats.org/officeDocument/2006/relationships/image" Target="../media/image37.png"/><Relationship Id="rId13" Type="http://schemas.openxmlformats.org/officeDocument/2006/relationships/image" Target="../media/image28.png"/><Relationship Id="rId12" Type="http://schemas.openxmlformats.org/officeDocument/2006/relationships/image" Target="../media/image22.png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tags" Target="../tags/tag17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image" Target="../media/image18.png"/><Relationship Id="rId5" Type="http://schemas.openxmlformats.org/officeDocument/2006/relationships/tags" Target="../tags/tag187.xml"/><Relationship Id="rId4" Type="http://schemas.openxmlformats.org/officeDocument/2006/relationships/image" Target="../media/image2.png"/><Relationship Id="rId3" Type="http://schemas.openxmlformats.org/officeDocument/2006/relationships/tags" Target="../tags/tag186.xml"/><Relationship Id="rId2" Type="http://schemas.openxmlformats.org/officeDocument/2006/relationships/image" Target="../media/image1.png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90.xml"/><Relationship Id="rId12" Type="http://schemas.openxmlformats.org/officeDocument/2006/relationships/image" Target="../media/image39.svg"/><Relationship Id="rId11" Type="http://schemas.openxmlformats.org/officeDocument/2006/relationships/image" Target="../media/image38.png"/><Relationship Id="rId10" Type="http://schemas.microsoft.com/office/2007/relationships/hdphoto" Target="../media/image20.wdp"/><Relationship Id="rId1" Type="http://schemas.openxmlformats.org/officeDocument/2006/relationships/tags" Target="../tags/tag185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image" Target="../media/image18.png"/><Relationship Id="rId5" Type="http://schemas.openxmlformats.org/officeDocument/2006/relationships/tags" Target="../tags/tag193.xml"/><Relationship Id="rId4" Type="http://schemas.openxmlformats.org/officeDocument/2006/relationships/image" Target="../media/image2.png"/><Relationship Id="rId3" Type="http://schemas.openxmlformats.org/officeDocument/2006/relationships/tags" Target="../tags/tag192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97.xml"/><Relationship Id="rId11" Type="http://schemas.openxmlformats.org/officeDocument/2006/relationships/tags" Target="../tags/tag196.xml"/><Relationship Id="rId10" Type="http://schemas.microsoft.com/office/2007/relationships/hdphoto" Target="../media/image20.wdp"/><Relationship Id="rId1" Type="http://schemas.openxmlformats.org/officeDocument/2006/relationships/tags" Target="../tags/tag19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02.xml"/><Relationship Id="rId8" Type="http://schemas.openxmlformats.org/officeDocument/2006/relationships/image" Target="../media/image3.png"/><Relationship Id="rId7" Type="http://schemas.openxmlformats.org/officeDocument/2006/relationships/tags" Target="../tags/tag201.xml"/><Relationship Id="rId6" Type="http://schemas.openxmlformats.org/officeDocument/2006/relationships/image" Target="../media/image7.png"/><Relationship Id="rId5" Type="http://schemas.openxmlformats.org/officeDocument/2006/relationships/tags" Target="../tags/tag200.xml"/><Relationship Id="rId4" Type="http://schemas.openxmlformats.org/officeDocument/2006/relationships/image" Target="../media/image2.png"/><Relationship Id="rId3" Type="http://schemas.openxmlformats.org/officeDocument/2006/relationships/tags" Target="../tags/tag199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06.xml"/><Relationship Id="rId15" Type="http://schemas.openxmlformats.org/officeDocument/2006/relationships/tags" Target="../tags/tag205.xml"/><Relationship Id="rId14" Type="http://schemas.openxmlformats.org/officeDocument/2006/relationships/tags" Target="../tags/tag204.xml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image" Target="../media/image13.png"/><Relationship Id="rId10" Type="http://schemas.openxmlformats.org/officeDocument/2006/relationships/tags" Target="../tags/tag203.xml"/><Relationship Id="rId1" Type="http://schemas.openxmlformats.org/officeDocument/2006/relationships/tags" Target="../tags/tag19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image" Target="../media/image3.png"/><Relationship Id="rId7" Type="http://schemas.openxmlformats.org/officeDocument/2006/relationships/tags" Target="../tags/tag39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1.xml"/><Relationship Id="rId50" Type="http://schemas.openxmlformats.org/officeDocument/2006/relationships/tags" Target="../tags/tag80.xml"/><Relationship Id="rId5" Type="http://schemas.openxmlformats.org/officeDocument/2006/relationships/tags" Target="../tags/tag38.xml"/><Relationship Id="rId49" Type="http://schemas.openxmlformats.org/officeDocument/2006/relationships/tags" Target="../tags/tag79.xml"/><Relationship Id="rId48" Type="http://schemas.openxmlformats.org/officeDocument/2006/relationships/tags" Target="../tags/tag78.xml"/><Relationship Id="rId47" Type="http://schemas.openxmlformats.org/officeDocument/2006/relationships/tags" Target="../tags/tag77.xml"/><Relationship Id="rId46" Type="http://schemas.openxmlformats.org/officeDocument/2006/relationships/tags" Target="../tags/tag76.xml"/><Relationship Id="rId45" Type="http://schemas.openxmlformats.org/officeDocument/2006/relationships/tags" Target="../tags/tag75.xml"/><Relationship Id="rId44" Type="http://schemas.openxmlformats.org/officeDocument/2006/relationships/tags" Target="../tags/tag74.xml"/><Relationship Id="rId43" Type="http://schemas.openxmlformats.org/officeDocument/2006/relationships/tags" Target="../tags/tag73.xml"/><Relationship Id="rId42" Type="http://schemas.openxmlformats.org/officeDocument/2006/relationships/tags" Target="../tags/tag72.xml"/><Relationship Id="rId41" Type="http://schemas.openxmlformats.org/officeDocument/2006/relationships/tags" Target="../tags/tag71.xml"/><Relationship Id="rId40" Type="http://schemas.openxmlformats.org/officeDocument/2006/relationships/tags" Target="../tags/tag70.xml"/><Relationship Id="rId4" Type="http://schemas.openxmlformats.org/officeDocument/2006/relationships/image" Target="../media/image6.png"/><Relationship Id="rId39" Type="http://schemas.openxmlformats.org/officeDocument/2006/relationships/tags" Target="../tags/tag69.xml"/><Relationship Id="rId38" Type="http://schemas.openxmlformats.org/officeDocument/2006/relationships/tags" Target="../tags/tag68.xml"/><Relationship Id="rId37" Type="http://schemas.openxmlformats.org/officeDocument/2006/relationships/image" Target="../media/image12.png"/><Relationship Id="rId36" Type="http://schemas.openxmlformats.org/officeDocument/2006/relationships/tags" Target="../tags/tag67.xml"/><Relationship Id="rId35" Type="http://schemas.openxmlformats.org/officeDocument/2006/relationships/tags" Target="../tags/tag66.xml"/><Relationship Id="rId34" Type="http://schemas.openxmlformats.org/officeDocument/2006/relationships/tags" Target="../tags/tag65.xml"/><Relationship Id="rId33" Type="http://schemas.openxmlformats.org/officeDocument/2006/relationships/tags" Target="../tags/tag64.xml"/><Relationship Id="rId32" Type="http://schemas.openxmlformats.org/officeDocument/2006/relationships/tags" Target="../tags/tag63.xml"/><Relationship Id="rId31" Type="http://schemas.openxmlformats.org/officeDocument/2006/relationships/tags" Target="../tags/tag62.xml"/><Relationship Id="rId30" Type="http://schemas.openxmlformats.org/officeDocument/2006/relationships/tags" Target="../tags/tag61.xml"/><Relationship Id="rId3" Type="http://schemas.openxmlformats.org/officeDocument/2006/relationships/tags" Target="../tags/tag37.xml"/><Relationship Id="rId29" Type="http://schemas.openxmlformats.org/officeDocument/2006/relationships/tags" Target="../tags/tag60.xml"/><Relationship Id="rId28" Type="http://schemas.openxmlformats.org/officeDocument/2006/relationships/tags" Target="../tags/tag59.xml"/><Relationship Id="rId27" Type="http://schemas.openxmlformats.org/officeDocument/2006/relationships/tags" Target="../tags/tag58.xml"/><Relationship Id="rId26" Type="http://schemas.openxmlformats.org/officeDocument/2006/relationships/tags" Target="../tags/tag57.xml"/><Relationship Id="rId25" Type="http://schemas.openxmlformats.org/officeDocument/2006/relationships/tags" Target="../tags/tag56.xml"/><Relationship Id="rId24" Type="http://schemas.openxmlformats.org/officeDocument/2006/relationships/tags" Target="../tags/tag55.xml"/><Relationship Id="rId23" Type="http://schemas.openxmlformats.org/officeDocument/2006/relationships/tags" Target="../tags/tag54.xml"/><Relationship Id="rId22" Type="http://schemas.openxmlformats.org/officeDocument/2006/relationships/tags" Target="../tags/tag53.xml"/><Relationship Id="rId21" Type="http://schemas.openxmlformats.org/officeDocument/2006/relationships/tags" Target="../tags/tag52.xml"/><Relationship Id="rId20" Type="http://schemas.openxmlformats.org/officeDocument/2006/relationships/tags" Target="../tags/tag51.xml"/><Relationship Id="rId2" Type="http://schemas.openxmlformats.org/officeDocument/2006/relationships/image" Target="../media/image1.png"/><Relationship Id="rId19" Type="http://schemas.openxmlformats.org/officeDocument/2006/relationships/tags" Target="../tags/tag50.xml"/><Relationship Id="rId18" Type="http://schemas.openxmlformats.org/officeDocument/2006/relationships/tags" Target="../tags/tag49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image" Target="../media/image3.png"/><Relationship Id="rId7" Type="http://schemas.openxmlformats.org/officeDocument/2006/relationships/tags" Target="../tags/tag210.xml"/><Relationship Id="rId6" Type="http://schemas.openxmlformats.org/officeDocument/2006/relationships/image" Target="../media/image7.png"/><Relationship Id="rId5" Type="http://schemas.openxmlformats.org/officeDocument/2006/relationships/tags" Target="../tags/tag209.xml"/><Relationship Id="rId4" Type="http://schemas.openxmlformats.org/officeDocument/2006/relationships/image" Target="../media/image2.png"/><Relationship Id="rId3" Type="http://schemas.openxmlformats.org/officeDocument/2006/relationships/tags" Target="../tags/tag208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15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214.xml"/><Relationship Id="rId12" Type="http://schemas.openxmlformats.org/officeDocument/2006/relationships/tags" Target="../tags/tag213.xml"/><Relationship Id="rId11" Type="http://schemas.openxmlformats.org/officeDocument/2006/relationships/image" Target="../media/image13.png"/><Relationship Id="rId10" Type="http://schemas.openxmlformats.org/officeDocument/2006/relationships/tags" Target="../tags/tag212.xml"/><Relationship Id="rId1" Type="http://schemas.openxmlformats.org/officeDocument/2006/relationships/tags" Target="../tags/tag20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image" Target="../media/image3.png"/><Relationship Id="rId7" Type="http://schemas.openxmlformats.org/officeDocument/2006/relationships/tags" Target="../tags/tag219.xml"/><Relationship Id="rId6" Type="http://schemas.openxmlformats.org/officeDocument/2006/relationships/image" Target="../media/image7.png"/><Relationship Id="rId5" Type="http://schemas.openxmlformats.org/officeDocument/2006/relationships/tags" Target="../tags/tag218.xml"/><Relationship Id="rId4" Type="http://schemas.openxmlformats.org/officeDocument/2006/relationships/image" Target="../media/image2.png"/><Relationship Id="rId3" Type="http://schemas.openxmlformats.org/officeDocument/2006/relationships/tags" Target="../tags/tag217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224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223.xml"/><Relationship Id="rId12" Type="http://schemas.openxmlformats.org/officeDocument/2006/relationships/tags" Target="../tags/tag222.xml"/><Relationship Id="rId11" Type="http://schemas.openxmlformats.org/officeDocument/2006/relationships/image" Target="../media/image13.png"/><Relationship Id="rId10" Type="http://schemas.openxmlformats.org/officeDocument/2006/relationships/tags" Target="../tags/tag221.xml"/><Relationship Id="rId1" Type="http://schemas.openxmlformats.org/officeDocument/2006/relationships/tags" Target="../tags/tag216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229.xml"/><Relationship Id="rId7" Type="http://schemas.openxmlformats.org/officeDocument/2006/relationships/image" Target="../media/image7.png"/><Relationship Id="rId6" Type="http://schemas.openxmlformats.org/officeDocument/2006/relationships/tags" Target="../tags/tag228.xml"/><Relationship Id="rId5" Type="http://schemas.openxmlformats.org/officeDocument/2006/relationships/image" Target="../media/image2.png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31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230.xml"/><Relationship Id="rId1" Type="http://schemas.openxmlformats.org/officeDocument/2006/relationships/tags" Target="../tags/tag22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image" Target="../media/image3.png"/><Relationship Id="rId7" Type="http://schemas.openxmlformats.org/officeDocument/2006/relationships/tags" Target="../tags/tag85.xml"/><Relationship Id="rId6" Type="http://schemas.openxmlformats.org/officeDocument/2006/relationships/image" Target="../media/image7.png"/><Relationship Id="rId5" Type="http://schemas.openxmlformats.org/officeDocument/2006/relationships/tags" Target="../tags/tag84.xml"/><Relationship Id="rId4" Type="http://schemas.openxmlformats.org/officeDocument/2006/relationships/image" Target="../media/image2.png"/><Relationship Id="rId3" Type="http://schemas.openxmlformats.org/officeDocument/2006/relationships/tags" Target="../tags/tag83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90.xml"/><Relationship Id="rId14" Type="http://schemas.openxmlformats.org/officeDocument/2006/relationships/image" Target="../media/image14.png"/><Relationship Id="rId13" Type="http://schemas.openxmlformats.org/officeDocument/2006/relationships/tags" Target="../tags/tag89.xml"/><Relationship Id="rId12" Type="http://schemas.openxmlformats.org/officeDocument/2006/relationships/tags" Target="../tags/tag88.xml"/><Relationship Id="rId11" Type="http://schemas.openxmlformats.org/officeDocument/2006/relationships/image" Target="../media/image13.png"/><Relationship Id="rId10" Type="http://schemas.openxmlformats.org/officeDocument/2006/relationships/tags" Target="../tags/tag87.xml"/><Relationship Id="rId1" Type="http://schemas.openxmlformats.org/officeDocument/2006/relationships/tags" Target="../tags/tag8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image" Target="../media/image3.png"/><Relationship Id="rId7" Type="http://schemas.openxmlformats.org/officeDocument/2006/relationships/tags" Target="../tags/tag94.xml"/><Relationship Id="rId6" Type="http://schemas.openxmlformats.org/officeDocument/2006/relationships/image" Target="../media/image7.png"/><Relationship Id="rId5" Type="http://schemas.openxmlformats.org/officeDocument/2006/relationships/tags" Target="../tags/tag93.xml"/><Relationship Id="rId4" Type="http://schemas.openxmlformats.org/officeDocument/2006/relationships/image" Target="../media/image2.png"/><Relationship Id="rId3" Type="http://schemas.openxmlformats.org/officeDocument/2006/relationships/tags" Target="../tags/tag92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9" Type="http://schemas.openxmlformats.org/officeDocument/2006/relationships/tags" Target="../tags/tag99.xml"/><Relationship Id="rId18" Type="http://schemas.openxmlformats.org/officeDocument/2006/relationships/image" Target="../media/image17.png"/><Relationship Id="rId17" Type="http://schemas.openxmlformats.org/officeDocument/2006/relationships/image" Target="../media/image16.png"/><Relationship Id="rId16" Type="http://schemas.openxmlformats.org/officeDocument/2006/relationships/image" Target="../media/image15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image" Target="../media/image13.png"/><Relationship Id="rId10" Type="http://schemas.openxmlformats.org/officeDocument/2006/relationships/tags" Target="../tags/tag96.xml"/><Relationship Id="rId1" Type="http://schemas.openxmlformats.org/officeDocument/2006/relationships/tags" Target="../tags/tag9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4.xml"/><Relationship Id="rId7" Type="http://schemas.microsoft.com/office/2007/relationships/hdphoto" Target="../media/image20.wdp"/><Relationship Id="rId6" Type="http://schemas.openxmlformats.org/officeDocument/2006/relationships/image" Target="../media/image19.png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image" Target="../media/image18.png"/><Relationship Id="rId1" Type="http://schemas.openxmlformats.org/officeDocument/2006/relationships/tags" Target="../tags/tag10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8.xml"/><Relationship Id="rId7" Type="http://schemas.openxmlformats.org/officeDocument/2006/relationships/image" Target="../media/image21.png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18.png"/><Relationship Id="rId1" Type="http://schemas.openxmlformats.org/officeDocument/2006/relationships/tags" Target="../tags/tag10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image" Target="../media/image3.png"/><Relationship Id="rId5" Type="http://schemas.openxmlformats.org/officeDocument/2006/relationships/tags" Target="../tags/tag111.xml"/><Relationship Id="rId4" Type="http://schemas.openxmlformats.org/officeDocument/2006/relationships/image" Target="../media/image7.png"/><Relationship Id="rId3" Type="http://schemas.openxmlformats.org/officeDocument/2006/relationships/tags" Target="../tags/tag110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16.xml"/><Relationship Id="rId16" Type="http://schemas.openxmlformats.org/officeDocument/2006/relationships/image" Target="../media/image26.png"/><Relationship Id="rId15" Type="http://schemas.openxmlformats.org/officeDocument/2006/relationships/image" Target="../media/image25.svg"/><Relationship Id="rId14" Type="http://schemas.openxmlformats.org/officeDocument/2006/relationships/image" Target="../media/image24.png"/><Relationship Id="rId13" Type="http://schemas.openxmlformats.org/officeDocument/2006/relationships/image" Target="../media/image23.svg"/><Relationship Id="rId12" Type="http://schemas.openxmlformats.org/officeDocument/2006/relationships/image" Target="../media/image22.png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tags" Target="../tags/tag10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image" Target="../media/image3.png"/><Relationship Id="rId5" Type="http://schemas.openxmlformats.org/officeDocument/2006/relationships/tags" Target="../tags/tag119.xml"/><Relationship Id="rId4" Type="http://schemas.openxmlformats.org/officeDocument/2006/relationships/image" Target="../media/image7.png"/><Relationship Id="rId3" Type="http://schemas.openxmlformats.org/officeDocument/2006/relationships/tags" Target="../tags/tag118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24.xml"/><Relationship Id="rId16" Type="http://schemas.openxmlformats.org/officeDocument/2006/relationships/image" Target="../media/image27.png"/><Relationship Id="rId15" Type="http://schemas.openxmlformats.org/officeDocument/2006/relationships/image" Target="../media/image25.svg"/><Relationship Id="rId14" Type="http://schemas.openxmlformats.org/officeDocument/2006/relationships/image" Target="../media/image24.png"/><Relationship Id="rId13" Type="http://schemas.openxmlformats.org/officeDocument/2006/relationships/image" Target="../media/image23.svg"/><Relationship Id="rId12" Type="http://schemas.openxmlformats.org/officeDocument/2006/relationships/image" Target="../media/image22.png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image" Target="../media/image3.png"/><Relationship Id="rId5" Type="http://schemas.openxmlformats.org/officeDocument/2006/relationships/tags" Target="../tags/tag127.xml"/><Relationship Id="rId4" Type="http://schemas.openxmlformats.org/officeDocument/2006/relationships/image" Target="../media/image7.png"/><Relationship Id="rId3" Type="http://schemas.openxmlformats.org/officeDocument/2006/relationships/tags" Target="../tags/tag126.xml"/><Relationship Id="rId2" Type="http://schemas.openxmlformats.org/officeDocument/2006/relationships/image" Target="../media/image1.png"/><Relationship Id="rId19" Type="http://schemas.openxmlformats.org/officeDocument/2006/relationships/notesSlide" Target="../notesSlides/notesSlide1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32.xml"/><Relationship Id="rId16" Type="http://schemas.openxmlformats.org/officeDocument/2006/relationships/image" Target="../media/image30.png"/><Relationship Id="rId15" Type="http://schemas.openxmlformats.org/officeDocument/2006/relationships/image" Target="../media/image29.svg"/><Relationship Id="rId14" Type="http://schemas.openxmlformats.org/officeDocument/2006/relationships/image" Target="../media/image28.png"/><Relationship Id="rId13" Type="http://schemas.openxmlformats.org/officeDocument/2006/relationships/image" Target="../media/image23.svg"/><Relationship Id="rId12" Type="http://schemas.openxmlformats.org/officeDocument/2006/relationships/image" Target="../media/image22.png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任务一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数据点亮新生活</a:t>
            </a:r>
            <a:endParaRPr lang="zh-CN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主题三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人工智能耀未来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29044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知识卡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284730" y="1899285"/>
            <a:ext cx="406971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北斗卫星导航系统是中国自主建设、独立运行的全球卫星导航系统，可为全球用户提供全天候、全天时、高精度的定位、导航和授时服务。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888490" y="1536065"/>
            <a:ext cx="9090660" cy="3788410"/>
          </a:xfrm>
          <a:prstGeom prst="wedgeRoundRectCallout">
            <a:avLst>
              <a:gd name="adj1" fmla="val -55699"/>
              <a:gd name="adj2" fmla="val -4269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北斗卫星图片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54445" y="1835785"/>
            <a:ext cx="4217035" cy="28079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" y="3789680"/>
            <a:ext cx="2508885" cy="26333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42685" y="4719320"/>
            <a:ext cx="47364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我国第52、53颗北斗卫星发射图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29044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知识卡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25270" y="1943735"/>
            <a:ext cx="28740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看个视频来了解一下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北斗卫星导航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系统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吧。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1323340" y="1842770"/>
            <a:ext cx="3101975" cy="1584960"/>
          </a:xfrm>
          <a:prstGeom prst="wedgeRoundRectCallout">
            <a:avLst>
              <a:gd name="adj1" fmla="val -44677"/>
              <a:gd name="adj2" fmla="val 75801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692650" y="1241425"/>
            <a:ext cx="5984875" cy="4080510"/>
          </a:xfrm>
          <a:prstGeom prst="roundRect">
            <a:avLst/>
          </a:prstGeom>
          <a:solidFill>
            <a:srgbClr val="000000">
              <a:alpha val="0"/>
            </a:srgbClr>
          </a:solidFill>
          <a:ln w="57150">
            <a:solidFill>
              <a:schemeClr val="accent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b6872700fa6ff701c211911e366a187f">
            <a:hlinkClick r:id="" action="ppaction://media"/>
          </p:cNvPr>
          <p:cNvPicPr/>
          <p:nvPr>
            <a:videoFile r:link="rId16"/>
            <p:extLst>
              <p:ext uri="{DAA4B4D4-6D71-4841-9C94-3DE7FCFB9230}">
                <p14:media xmlns:p14="http://schemas.microsoft.com/office/powerpoint/2010/main" r:embed="rId17">
                  <p14:trim st="3594.000000"/>
                </p14:media>
              </p:ext>
            </p:extLst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4967605" y="1570355"/>
            <a:ext cx="5434965" cy="3445510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3" name="图形"/>
          <p:cNvSpPr txBox="1"/>
          <p:nvPr/>
        </p:nvSpPr>
        <p:spPr>
          <a:xfrm>
            <a:off x="1593850" y="2414270"/>
            <a:ext cx="879792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数字地图满足了我们日常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出行的需求，并在交通中发挥着重要作用。想一想，以下场景应用需要哪些交通数据？实现了什么功能？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88745" y="2464435"/>
            <a:ext cx="560070" cy="5600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107440" y="1521460"/>
            <a:ext cx="938784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以下场景应用需要哪些交通数据？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381000" y="2280920"/>
          <a:ext cx="11477625" cy="300101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601595"/>
                <a:gridCol w="4386580"/>
                <a:gridCol w="4489450"/>
              </a:tblGrid>
              <a:tr h="53594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场景应用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数据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功能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62103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计划出行路线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自动规划　　 路线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  <a:tr h="61976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显示实时路况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用颜色表示　　　　 情况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  <a:tr h="57150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个性化导航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支持步行、　　和　　 等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  <a:tr h="65278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</a:rPr>
                        <a:t>路况信息上报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2800" b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上报照片、　 等作为证据</a:t>
                      </a:r>
                      <a:endParaRPr lang="zh-CN" sz="28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2789555" y="2894330"/>
            <a:ext cx="402653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交通道路、实时路况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25700" y="3556000"/>
            <a:ext cx="475424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车辆流量、道路拥堵情况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27580" y="4737100"/>
            <a:ext cx="514921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	用户上传的照片、视频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916160" y="4101465"/>
            <a:ext cx="144335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ts val="28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公交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49830" y="4175760"/>
            <a:ext cx="514985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用户出行偏好、交通方式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14410" y="4705350"/>
            <a:ext cx="150685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视频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3665" y="2878455"/>
            <a:ext cx="153924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ts val="28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最佳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52535" y="3507740"/>
            <a:ext cx="226885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当前路况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93785" y="4101465"/>
            <a:ext cx="144335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l" fontAlgn="auto">
              <a:lnSpc>
                <a:spcPts val="28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自驾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5" grpId="0"/>
      <p:bldP spid="5" grpId="1"/>
      <p:bldP spid="6" grpId="0"/>
      <p:bldP spid="6" grpId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4445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四：做一做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948045" y="2139950"/>
            <a:ext cx="43561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我们已经抵达植物园，请在数字地图上找一找植物园“周边”还有哪些有趣的应用？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rcRect/>
          <a:stretch>
            <a:fillRect/>
          </a:stretch>
        </p:blipFill>
        <p:spPr>
          <a:xfrm flipH="1">
            <a:off x="0" y="2290447"/>
            <a:ext cx="12192000" cy="4567555"/>
          </a:xfrm>
          <a:prstGeom prst="rect">
            <a:avLst/>
          </a:prstGeom>
        </p:spPr>
      </p:pic>
      <p:pic>
        <p:nvPicPr>
          <p:cNvPr id="24" name="图片 23" descr="e09b8df35bd1d7e943c8fb1c56b3bb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55800" y="1642745"/>
            <a:ext cx="3267075" cy="405765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781050" y="565150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939355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使用数据地图，体验个性化服务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四：探一探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sp>
        <p:nvSpPr>
          <p:cNvPr id="4" name="图形"/>
          <p:cNvSpPr txBox="1"/>
          <p:nvPr/>
        </p:nvSpPr>
        <p:spPr>
          <a:xfrm>
            <a:off x="1796415" y="2579370"/>
            <a:ext cx="4566920" cy="1437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打开地图应用；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搜索植物园；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启用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“附近”功能。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0" name="图片 19" descr="数字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31975" y="2677795"/>
            <a:ext cx="399415" cy="399415"/>
          </a:xfrm>
          <a:prstGeom prst="rect">
            <a:avLst/>
          </a:prstGeom>
        </p:spPr>
      </p:pic>
      <p:pic>
        <p:nvPicPr>
          <p:cNvPr id="10" name="图片 9" descr="0f4c533acfb23dfcce0e8f45d6251f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10885" y="2315845"/>
            <a:ext cx="4817745" cy="3454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108065" y="4361180"/>
            <a:ext cx="720090" cy="39497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781050" y="565150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389380"/>
            <a:ext cx="939355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使用数据地图，体验个性化服务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四：探一探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28775" y="1397000"/>
            <a:ext cx="625475" cy="625475"/>
          </a:xfrm>
          <a:prstGeom prst="rect">
            <a:avLst/>
          </a:prstGeom>
        </p:spPr>
      </p:pic>
      <p:sp>
        <p:nvSpPr>
          <p:cNvPr id="4" name="图形"/>
          <p:cNvSpPr txBox="1"/>
          <p:nvPr/>
        </p:nvSpPr>
        <p:spPr>
          <a:xfrm>
            <a:off x="1652905" y="2152650"/>
            <a:ext cx="9278620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浏览和筛选有趣的应用；查看详细信息。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1" name="图片 20" descr="数字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37360" y="2279015"/>
            <a:ext cx="334645" cy="334645"/>
          </a:xfrm>
          <a:prstGeom prst="rect">
            <a:avLst/>
          </a:prstGeom>
        </p:spPr>
      </p:pic>
      <p:pic>
        <p:nvPicPr>
          <p:cNvPr id="8" name="图片 7" descr="746d05fdfe02f1e87f8ddea5abbddf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465195" y="2812415"/>
            <a:ext cx="5483860" cy="326009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112895" y="2913380"/>
            <a:ext cx="791845" cy="26860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65195" y="3430270"/>
            <a:ext cx="2106930" cy="18288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2797810" y="3564255"/>
            <a:ext cx="526415" cy="308610"/>
          </a:xfrm>
          <a:prstGeom prst="rightArrow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32510" y="3528695"/>
            <a:ext cx="22193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>
                <a:latin typeface="楷体" panose="02010609060101010101" charset="-122"/>
                <a:ea typeface="楷体" panose="02010609060101010101" charset="-122"/>
              </a:rPr>
              <a:t>根据需要，</a:t>
            </a:r>
            <a:endParaRPr lang="zh-CN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sz="2400" b="1">
                <a:latin typeface="楷体" panose="02010609060101010101" charset="-122"/>
                <a:ea typeface="楷体" panose="02010609060101010101" charset="-122"/>
              </a:rPr>
              <a:t>筛选所需信息</a:t>
            </a:r>
            <a:endParaRPr lang="zh-CN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7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0"/>
            <a:ext cx="12192000" cy="4567555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508760" y="648335"/>
            <a:ext cx="3850640" cy="624840"/>
            <a:chOff x="9792" y="2872"/>
            <a:chExt cx="1524" cy="984"/>
          </a:xfrm>
        </p:grpSpPr>
        <p:sp>
          <p:nvSpPr>
            <p:cNvPr id="16" name="图形"/>
            <p:cNvSpPr/>
            <p:nvPr>
              <p:custDataLst>
                <p:tags r:id="rId7"/>
              </p:custDataLst>
            </p:nvPr>
          </p:nvSpPr>
          <p:spPr>
            <a:xfrm>
              <a:off x="9792" y="2887"/>
              <a:ext cx="1524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8"/>
              </p:custDataLst>
            </p:nvPr>
          </p:nvSpPr>
          <p:spPr>
            <a:xfrm>
              <a:off x="9881" y="2872"/>
              <a:ext cx="134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四：比一比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17040" y="1734185"/>
            <a:ext cx="8903335" cy="2626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数字地图的“周边”功能与网上购物、快递和外卖等应用软件有什么不一样？请以小组的形式深入探究，了解其他应用软件能够实现的功能。</a:t>
            </a:r>
            <a:endParaRPr lang="zh-CN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小组讨论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08760" y="1842135"/>
            <a:ext cx="673100" cy="6731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7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0"/>
            <a:ext cx="12192000" cy="4567555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514475" y="663575"/>
            <a:ext cx="3850640" cy="624840"/>
            <a:chOff x="9792" y="2872"/>
            <a:chExt cx="1524" cy="984"/>
          </a:xfrm>
        </p:grpSpPr>
        <p:sp>
          <p:nvSpPr>
            <p:cNvPr id="16" name="图形"/>
            <p:cNvSpPr/>
            <p:nvPr>
              <p:custDataLst>
                <p:tags r:id="rId7"/>
              </p:custDataLst>
            </p:nvPr>
          </p:nvSpPr>
          <p:spPr>
            <a:xfrm>
              <a:off x="9792" y="2887"/>
              <a:ext cx="1524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8"/>
              </p:custDataLst>
            </p:nvPr>
          </p:nvSpPr>
          <p:spPr>
            <a:xfrm>
              <a:off x="9881" y="2872"/>
              <a:ext cx="134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四：比一比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356360" y="1351915"/>
            <a:ext cx="94786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数字地图的“周边”功能与网上购物、快递和外卖等应用软件有什么不一样？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356360" y="2368550"/>
          <a:ext cx="9483725" cy="28562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42615"/>
                <a:gridCol w="6341110"/>
              </a:tblGrid>
              <a:tr h="4768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应用软件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功能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47307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</a:tr>
              <a:tr h="47307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</a:tr>
              <a:tr h="47815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</a:tr>
              <a:tr h="47815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</a:tr>
              <a:tr h="47688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/>
                    </a:p>
                  </a:txBody>
                  <a:tcPr anchor="ctr" anchorCtr="0"/>
                </a:tc>
              </a:tr>
            </a:tbl>
          </a:graphicData>
        </a:graphic>
      </p:graphicFrame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pic>
        <p:nvPicPr>
          <p:cNvPr id="8" name="图形" descr="643bea698bdff67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" cstate="email"/>
          <a:srcRect l="69401" t="5909"/>
          <a:stretch>
            <a:fillRect/>
          </a:stretch>
        </p:blipFill>
        <p:spPr>
          <a:xfrm flipH="1">
            <a:off x="0" y="2574925"/>
            <a:ext cx="3730625" cy="429768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410335" y="2832735"/>
            <a:ext cx="308546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数字地图周边功能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52950" y="2822575"/>
            <a:ext cx="62814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查找周边的餐饮、商店、银行、医院等信息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56360" y="3351530"/>
            <a:ext cx="3085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美团外卖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1070" y="3351530"/>
            <a:ext cx="56756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线上点餐并配送，即时配送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56360" y="3811905"/>
            <a:ext cx="3085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淘宝购物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51070" y="3811905"/>
            <a:ext cx="56756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购买商品，商家发货配送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56360" y="4292600"/>
            <a:ext cx="3085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顺丰快递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51070" y="4292600"/>
            <a:ext cx="56756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快递寄送、查询物流信息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356360" y="4752975"/>
            <a:ext cx="3085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大众点评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64405" y="4752975"/>
            <a:ext cx="567563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查找餐馆、查看评价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" grpId="0"/>
      <p:bldP spid="2" grpId="1"/>
      <p:bldP spid="3" grpId="0"/>
      <p:bldP spid="3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8" grpId="0"/>
      <p:bldP spid="18" grpId="1"/>
      <p:bldP spid="21" grpId="0"/>
      <p:bldP spid="21" grpId="1"/>
      <p:bldP spid="22" grpId="0"/>
      <p:bldP spid="2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795270" y="2035810"/>
            <a:ext cx="72555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我国过去没有自主研发的导航系统和定位系统。请你从国家安全的角度谈谈自主可控对维护数据安全的重要性。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422525" y="1786890"/>
            <a:ext cx="7757160" cy="3215640"/>
          </a:xfrm>
          <a:prstGeom prst="wedgeRoundRectCallout">
            <a:avLst>
              <a:gd name="adj1" fmla="val -55699"/>
              <a:gd name="adj2" fmla="val 46017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885440" y="3562985"/>
            <a:ext cx="3399155" cy="8115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 fontAlgn="auto">
              <a:lnSpc>
                <a:spcPts val="37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确保数据的机密性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51625" y="3562985"/>
            <a:ext cx="3399155" cy="8115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 fontAlgn="auto">
              <a:lnSpc>
                <a:spcPts val="37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提升数据的完整性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85440" y="4350385"/>
            <a:ext cx="3399155" cy="8115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 fontAlgn="auto">
              <a:lnSpc>
                <a:spcPts val="37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增强数据的准确性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图形"/>
          <p:cNvGrpSpPr/>
          <p:nvPr/>
        </p:nvGrpSpPr>
        <p:grpSpPr>
          <a:xfrm>
            <a:off x="1815465" y="634365"/>
            <a:ext cx="3850640" cy="624840"/>
            <a:chOff x="9792" y="2872"/>
            <a:chExt cx="1524" cy="984"/>
          </a:xfrm>
        </p:grpSpPr>
        <p:sp>
          <p:nvSpPr>
            <p:cNvPr id="13" name="图形"/>
            <p:cNvSpPr/>
            <p:nvPr>
              <p:custDataLst>
                <p:tags r:id="rId14"/>
              </p:custDataLst>
            </p:nvPr>
          </p:nvSpPr>
          <p:spPr>
            <a:xfrm>
              <a:off x="9792" y="2887"/>
              <a:ext cx="1524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9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9881" y="2872"/>
              <a:ext cx="1346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四：谈一谈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9" grpId="0"/>
      <p:bldP spid="9" grpId="1"/>
      <p:bldP spid="4" grpId="0"/>
      <p:bldP spid="4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656715" y="1464310"/>
            <a:ext cx="94786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根据联网条件不同，数字地图可分为在线地图和离线地图。请对比在线地图和离线地图，找一找它们的相同点和不同点。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3" name="表格 12"/>
          <p:cNvGraphicFramePr/>
          <p:nvPr/>
        </p:nvGraphicFramePr>
        <p:xfrm>
          <a:off x="1597025" y="2585720"/>
          <a:ext cx="9538335" cy="2905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165"/>
                <a:gridCol w="3578225"/>
                <a:gridCol w="4131945"/>
              </a:tblGrid>
              <a:tr h="47244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在线地图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离线地图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4718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联网需求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47180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信息特性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148907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适用场合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2885"/>
            <a:ext cx="2508885" cy="263334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620135" y="3075940"/>
            <a:ext cx="308546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需要联网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6015" y="3075940"/>
            <a:ext cx="308546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无需联网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0135" y="3526155"/>
            <a:ext cx="308546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动态信息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6015" y="3526155"/>
            <a:ext cx="308546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静态信息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5840" y="4124325"/>
            <a:ext cx="33388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1.实时查看交通情况，避开拥堵路段。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2.查找附近的餐厅。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8195" y="4106545"/>
            <a:ext cx="39185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1.在没有网络的地方，如山区、海边或飞机上。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2.在教室里学习地理知识。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9" grpId="0"/>
      <p:bldP spid="19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749425" y="1344295"/>
            <a:ext cx="9080500" cy="416941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35300" y="1543685"/>
            <a:ext cx="6266180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spcAft>
                <a:spcPts val="1200"/>
              </a:spcAft>
            </a:pPr>
            <a:r>
              <a:rPr lang="zh-CN" altLang="en-US" sz="2800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主题三 人工智能耀未来</a:t>
            </a:r>
            <a:endParaRPr lang="zh-CN" altLang="en-US" sz="2400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400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任务一 数据点亮新生活</a:t>
            </a:r>
            <a:endParaRPr lang="zh-CN" altLang="en-US" sz="2400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2485" y="2906395"/>
            <a:ext cx="82651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spcAft>
                <a:spcPts val="1200"/>
              </a:spcAft>
            </a:pPr>
            <a:r>
              <a:rPr lang="en-US" altLang="zh-CN" sz="2400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、数字地图</a:t>
            </a:r>
            <a:endParaRPr lang="zh-CN" altLang="en-US" sz="2400">
              <a:solidFill>
                <a:schemeClr val="bg2"/>
              </a:solidFill>
            </a:endParaRPr>
          </a:p>
          <a:p>
            <a:pPr algn="l" fontAlgn="auto">
              <a:spcAft>
                <a:spcPts val="1200"/>
              </a:spcAft>
            </a:pPr>
            <a:r>
              <a:rPr lang="zh-CN" sz="2400" b="1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体验数字地图导航功能       确定</a:t>
            </a:r>
            <a:r>
              <a:rPr lang="zh-CN" sz="2400" b="1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最优出行路线</a:t>
            </a:r>
            <a:endParaRPr lang="zh-CN" altLang="en-US" sz="2400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 fontAlgn="auto">
              <a:spcAft>
                <a:spcPts val="1200"/>
              </a:spcAft>
              <a:buClrTx/>
              <a:buSzTx/>
              <a:buNone/>
            </a:pPr>
            <a:r>
              <a:rPr lang="zh-CN" altLang="en-US" sz="2400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sz="2400" b="1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体验数字地图附近功能       搜寻周边美食、商铺等</a:t>
            </a:r>
            <a:endParaRPr lang="zh-CN" sz="2400" b="1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algn="l" fontAlgn="auto">
              <a:spcAft>
                <a:spcPts val="1200"/>
              </a:spcAft>
              <a:buClrTx/>
              <a:buSzTx/>
              <a:buNone/>
            </a:pPr>
            <a:r>
              <a:rPr lang="zh-CN" sz="2400" b="1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了解</a:t>
            </a:r>
            <a:r>
              <a:rPr lang="zh-CN" sz="2400" b="1">
                <a:solidFill>
                  <a:schemeClr val="bg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北斗卫星导航系统</a:t>
            </a:r>
            <a:endParaRPr lang="zh-CN" sz="2400" b="1">
              <a:solidFill>
                <a:schemeClr val="bg2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984875" y="3434080"/>
            <a:ext cx="501015" cy="438785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5984240" y="3999865"/>
            <a:ext cx="501015" cy="438785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1651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3495" y="230822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636895" y="2103755"/>
            <a:ext cx="5094605" cy="2386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随着暑假的临近，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学校将组织前往植物园，开启研学之旅，我们怎么样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才能规划出一条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便捷、快速、通畅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的研学路线呢？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4" name="图片 3" descr="682c009440ebcf4b0873f9f84c3530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80260" y="1587500"/>
            <a:ext cx="3121025" cy="373189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4445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947670" y="1878965"/>
            <a:ext cx="71031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你知道哪些数字工具或智能应用可以帮助我们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规划路线？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660015" y="1654810"/>
            <a:ext cx="7746365" cy="3881755"/>
          </a:xfrm>
          <a:prstGeom prst="wedgeRoundRectCallout">
            <a:avLst>
              <a:gd name="adj1" fmla="val -56344"/>
              <a:gd name="adj2" fmla="val 33146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5220335" y="2970530"/>
            <a:ext cx="2362200" cy="2234565"/>
            <a:chOff x="8221" y="4678"/>
            <a:chExt cx="3720" cy="3519"/>
          </a:xfrm>
        </p:grpSpPr>
        <p:sp>
          <p:nvSpPr>
            <p:cNvPr id="4" name="文本框 3"/>
            <p:cNvSpPr txBox="1"/>
            <p:nvPr/>
          </p:nvSpPr>
          <p:spPr>
            <a:xfrm>
              <a:off x="8221" y="4678"/>
              <a:ext cx="3720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0" algn="ctr" fontAlgn="auto">
                <a:lnSpc>
                  <a:spcPts val="37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高德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地图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0" name="图片 9" descr="76f8a228098aadb60b82dd6d091cdf6"/>
            <p:cNvPicPr>
              <a:picLocks noChangeAspect="1"/>
            </p:cNvPicPr>
            <p:nvPr/>
          </p:nvPicPr>
          <p:blipFill>
            <a:blip r:embed="rId16"/>
            <a:srcRect l="3279" t="10164" r="62317" b="74356"/>
            <a:stretch>
              <a:fillRect/>
            </a:stretch>
          </p:blipFill>
          <p:spPr>
            <a:xfrm>
              <a:off x="8835" y="5608"/>
              <a:ext cx="2659" cy="2589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2858135" y="2970530"/>
            <a:ext cx="2362200" cy="2146935"/>
            <a:chOff x="4501" y="4678"/>
            <a:chExt cx="3720" cy="3381"/>
          </a:xfrm>
        </p:grpSpPr>
        <p:sp>
          <p:nvSpPr>
            <p:cNvPr id="9" name="文本框 8"/>
            <p:cNvSpPr txBox="1"/>
            <p:nvPr/>
          </p:nvSpPr>
          <p:spPr>
            <a:xfrm>
              <a:off x="4501" y="4678"/>
              <a:ext cx="3720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0" algn="ctr" fontAlgn="auto">
                <a:lnSpc>
                  <a:spcPts val="37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百度地图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3" name="图片 12" descr="228725a480e141405b08e306a646de0"/>
            <p:cNvPicPr>
              <a:picLocks noChangeAspect="1"/>
            </p:cNvPicPr>
            <p:nvPr/>
          </p:nvPicPr>
          <p:blipFill>
            <a:blip r:embed="rId17"/>
            <a:srcRect l="3224" t="9880" r="62003" b="74192"/>
            <a:stretch>
              <a:fillRect/>
            </a:stretch>
          </p:blipFill>
          <p:spPr>
            <a:xfrm>
              <a:off x="5184" y="5537"/>
              <a:ext cx="2545" cy="2523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688580" y="2970530"/>
            <a:ext cx="2362200" cy="2273300"/>
            <a:chOff x="12108" y="4678"/>
            <a:chExt cx="3720" cy="3580"/>
          </a:xfrm>
        </p:grpSpPr>
        <p:sp>
          <p:nvSpPr>
            <p:cNvPr id="8" name="文本框 7"/>
            <p:cNvSpPr txBox="1"/>
            <p:nvPr/>
          </p:nvSpPr>
          <p:spPr>
            <a:xfrm>
              <a:off x="12108" y="4678"/>
              <a:ext cx="3720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0" algn="ctr" fontAlgn="auto">
                <a:lnSpc>
                  <a:spcPts val="37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腾讯</a:t>
              </a: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地图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19" name="图片 18" descr="9905bf75f5177f0c1d955182b0aef55"/>
            <p:cNvPicPr>
              <a:picLocks noChangeAspect="1"/>
            </p:cNvPicPr>
            <p:nvPr/>
          </p:nvPicPr>
          <p:blipFill>
            <a:blip r:embed="rId18"/>
            <a:srcRect l="3033" t="9912" r="62126" b="73857"/>
            <a:stretch>
              <a:fillRect/>
            </a:stretch>
          </p:blipFill>
          <p:spPr>
            <a:xfrm>
              <a:off x="12615" y="5608"/>
              <a:ext cx="2628" cy="2650"/>
            </a:xfrm>
            <a:prstGeom prst="rect">
              <a:avLst/>
            </a:prstGeom>
          </p:spPr>
        </p:pic>
      </p:grp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活动一：写一写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173480" y="1347470"/>
            <a:ext cx="9133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想一想规划路线需要了解哪些信息，并完成表格填空。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9" name="表格 18"/>
          <p:cNvGraphicFramePr/>
          <p:nvPr>
            <p:custDataLst>
              <p:tags r:id="rId5"/>
            </p:custDataLst>
          </p:nvPr>
        </p:nvGraphicFramePr>
        <p:xfrm>
          <a:off x="1084580" y="1869440"/>
          <a:ext cx="9080500" cy="3625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385"/>
                <a:gridCol w="2226310"/>
                <a:gridCol w="5678805"/>
              </a:tblGrid>
              <a:tr h="4953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序号 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sz="2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路线信息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楷体" panose="02010609060101010101" charset="-122"/>
                          <a:ea typeface="楷体" panose="02010609060101010101" charset="-122"/>
                        </a:rPr>
                        <a:t>具体内容</a:t>
                      </a: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5797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起点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出发地点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495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终点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到达地点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4953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从起点到终点距离最短的路线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4953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zh-CN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从起点到终点使用时间最短的路线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5314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lang="en-US" altLang="zh-CN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" panose="02010609060101010101" charset="-122"/>
                          <a:ea typeface="楷体" panose="02010609060101010101" charset="-122"/>
                        </a:rPr>
                        <a:t>依据出行人数选择不同的交通工具</a:t>
                      </a: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  <a:tr h="53213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4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227820" y="3516630"/>
            <a:ext cx="2964180" cy="33413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18360" y="3456940"/>
            <a:ext cx="236855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距离最短路线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85035" y="3977005"/>
            <a:ext cx="236855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时间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最短路线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1710" y="4486910"/>
            <a:ext cx="236855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交通工具选择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4580" y="4962525"/>
            <a:ext cx="116649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6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51710" y="4962525"/>
            <a:ext cx="236855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途径点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81980" y="4962525"/>
            <a:ext cx="327152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需要经过的关键地点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227820" y="3516630"/>
            <a:ext cx="2964180" cy="3341370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 flipH="1">
            <a:off x="1554480" y="1584325"/>
            <a:ext cx="7746365" cy="4548505"/>
          </a:xfrm>
          <a:prstGeom prst="wedgeRoundRectCallout">
            <a:avLst>
              <a:gd name="adj1" fmla="val -57295"/>
              <a:gd name="adj2" fmla="val -5828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75790" y="1758315"/>
            <a:ext cx="71031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若使用数字地图搜索学校到植物园的路线，以上哪些信息可以通过数字地图获得？　　　　　　　　　　（          ）（填序号）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b5715113929f56334336ea7b8cb74b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7120" y="3303270"/>
            <a:ext cx="6141085" cy="25095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695575" y="2620010"/>
            <a:ext cx="1256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3 4 5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598930"/>
            <a:ext cx="939355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使用数字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地图，体验人工智能定位技术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06550"/>
            <a:ext cx="625475" cy="625475"/>
          </a:xfrm>
          <a:prstGeom prst="rect">
            <a:avLst/>
          </a:prstGeom>
        </p:spPr>
      </p:pic>
      <p:sp>
        <p:nvSpPr>
          <p:cNvPr id="4" name="图形"/>
          <p:cNvSpPr txBox="1"/>
          <p:nvPr/>
        </p:nvSpPr>
        <p:spPr>
          <a:xfrm>
            <a:off x="1652905" y="2425065"/>
            <a:ext cx="957262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打开计算机浏览器中的数字地图或移动终端数字地图APP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0" name="图片 19" descr="数字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88465" y="2523490"/>
            <a:ext cx="399415" cy="399415"/>
          </a:xfrm>
          <a:prstGeom prst="rect">
            <a:avLst/>
          </a:prstGeom>
        </p:spPr>
      </p:pic>
      <p:pic>
        <p:nvPicPr>
          <p:cNvPr id="10" name="图片 9" descr="1d7b31d6c972e32149cc33723a4c3a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92425" y="3175000"/>
            <a:ext cx="6407150" cy="278130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2965450" y="3175000"/>
            <a:ext cx="6406515" cy="68770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598930"/>
            <a:ext cx="939355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尝试使用数字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地图，体验人工智能定位技术。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06550"/>
            <a:ext cx="625475" cy="625475"/>
          </a:xfrm>
          <a:prstGeom prst="rect">
            <a:avLst/>
          </a:prstGeom>
        </p:spPr>
      </p:pic>
      <p:sp>
        <p:nvSpPr>
          <p:cNvPr id="4" name="图形"/>
          <p:cNvSpPr txBox="1"/>
          <p:nvPr/>
        </p:nvSpPr>
        <p:spPr>
          <a:xfrm>
            <a:off x="1652905" y="2425065"/>
            <a:ext cx="957262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打开计算机浏览器中的数字地图或移动终端数字地图APP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0" name="图片 19" descr="数字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88465" y="2523490"/>
            <a:ext cx="399415" cy="3994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49425" y="3599180"/>
            <a:ext cx="3461385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 fontAlgn="auto">
              <a:lnSpc>
                <a:spcPts val="37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打开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百度地图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 descr="856e4c620a79cc791a02e08546152de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83810" y="3195320"/>
            <a:ext cx="4385945" cy="266954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594995" y="565150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595120"/>
            <a:ext cx="625475" cy="625475"/>
          </a:xfrm>
          <a:prstGeom prst="rect">
            <a:avLst/>
          </a:prstGeom>
        </p:spPr>
      </p:pic>
      <p:pic>
        <p:nvPicPr>
          <p:cNvPr id="21" name="图片 20" descr="数字2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800225" y="2530475"/>
            <a:ext cx="334645" cy="334645"/>
          </a:xfrm>
          <a:prstGeom prst="rect">
            <a:avLst/>
          </a:prstGeom>
        </p:spPr>
      </p:pic>
      <p:sp>
        <p:nvSpPr>
          <p:cNvPr id="9" name="图形"/>
          <p:cNvSpPr txBox="1"/>
          <p:nvPr/>
        </p:nvSpPr>
        <p:spPr>
          <a:xfrm>
            <a:off x="1831975" y="1598930"/>
            <a:ext cx="939355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使用数字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地图。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0" name="图形"/>
          <p:cNvSpPr txBox="1"/>
          <p:nvPr/>
        </p:nvSpPr>
        <p:spPr>
          <a:xfrm>
            <a:off x="1652905" y="2425065"/>
            <a:ext cx="957262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点击数字地图中的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定位按钮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，看看有什么变化？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8" name="图片 7" descr="1e5a3ba744d3a25bea79f91b8f4746a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31975" y="3204845"/>
            <a:ext cx="5103495" cy="289052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5469890" y="5118100"/>
            <a:ext cx="1343025" cy="3835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7150735" y="5193030"/>
            <a:ext cx="526415" cy="308610"/>
          </a:xfrm>
          <a:prstGeom prst="rightArrow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977505" y="4895215"/>
            <a:ext cx="25939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数字地图右下角，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找到定位按钮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TABLE_ENDDRAG_ORIGIN_RECT" val="640*150"/>
  <p:tag name="TABLE_ENDDRAG_RECT" val="175*195*640*150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MEDIACOVER_FLAG" val="1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"/>
</p:tagLst>
</file>

<file path=ppt/tags/tag222.xml><?xml version="1.0" encoding="utf-8"?>
<p:tagLst xmlns:p="http://schemas.openxmlformats.org/presentationml/2006/main">
  <p:tag name="KSO_WM_BEAUTIFY_FLAG" val="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5.xml><?xml version="1.0" encoding="utf-8"?>
<p:tagLst xmlns:p="http://schemas.openxmlformats.org/presentationml/2006/main">
  <p:tag name="KSO_WM_BEAUTIFY_FLAG" val=""/>
</p:tagLst>
</file>

<file path=ppt/tags/tag226.xml><?xml version="1.0" encoding="utf-8"?>
<p:tagLst xmlns:p="http://schemas.openxmlformats.org/presentationml/2006/main">
  <p:tag name="KSO_WM_BEAUTIFY_FLAG" val=""/>
</p:tagLst>
</file>

<file path=ppt/tags/tag227.xml><?xml version="1.0" encoding="utf-8"?>
<p:tagLst xmlns:p="http://schemas.openxmlformats.org/presentationml/2006/main">
  <p:tag name="KSO_WM_BEAUTIFY_FLAG" val="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KSO_WM_BEAUTIFY_FLAG" val=""/>
</p:tagLst>
</file>

<file path=ppt/tags/tag2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32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1693</Words>
  <Application>WPS 演示</Application>
  <PresentationFormat>自定义</PresentationFormat>
  <Paragraphs>336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373</cp:revision>
  <dcterms:created xsi:type="dcterms:W3CDTF">2019-06-19T02:08:00Z</dcterms:created>
  <dcterms:modified xsi:type="dcterms:W3CDTF">2025-11-24T09:06:51Z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